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2_971AE14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1_BC1958E9.xml" ContentType="application/vnd.ms-powerpoint.comment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omments/modernComment_132_B943DBF7.xml" ContentType="application/vnd.ms-powerpoint.comments+xml"/>
  <Override PartName="/ppt/notesSlides/notesSlide17.xml" ContentType="application/vnd.openxmlformats-officedocument.presentationml.notesSlide+xml"/>
  <Override PartName="/ppt/comments/modernComment_133_206868F7.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3A_A57E7D42.xml" ContentType="application/vnd.ms-powerpoint.comments+xml"/>
  <Override PartName="/ppt/notesSlides/notesSlide2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56" r:id="rId5"/>
    <p:sldId id="257" r:id="rId6"/>
    <p:sldId id="322" r:id="rId7"/>
    <p:sldId id="291" r:id="rId8"/>
    <p:sldId id="295" r:id="rId9"/>
    <p:sldId id="296" r:id="rId10"/>
    <p:sldId id="297" r:id="rId11"/>
    <p:sldId id="298" r:id="rId12"/>
    <p:sldId id="299" r:id="rId13"/>
    <p:sldId id="303" r:id="rId14"/>
    <p:sldId id="300" r:id="rId15"/>
    <p:sldId id="301" r:id="rId16"/>
    <p:sldId id="302" r:id="rId17"/>
    <p:sldId id="304" r:id="rId18"/>
    <p:sldId id="305" r:id="rId19"/>
    <p:sldId id="264" r:id="rId20"/>
    <p:sldId id="306" r:id="rId21"/>
    <p:sldId id="307" r:id="rId22"/>
    <p:sldId id="308" r:id="rId23"/>
    <p:sldId id="321" r:id="rId24"/>
    <p:sldId id="309" r:id="rId25"/>
    <p:sldId id="311" r:id="rId26"/>
    <p:sldId id="310" r:id="rId27"/>
    <p:sldId id="312" r:id="rId28"/>
    <p:sldId id="314" r:id="rId29"/>
    <p:sldId id="316" r:id="rId30"/>
    <p:sldId id="317" r:id="rId31"/>
    <p:sldId id="318" r:id="rId32"/>
    <p:sldId id="319" r:id="rId33"/>
    <p:sldId id="266" r:id="rId34"/>
    <p:sldId id="294" r:id="rId35"/>
    <p:sldId id="320"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84FAC-67DB-0FAF-CCA2-3C41B0AE0030}" name="Stephanie Fletcher" initials="SF" userId="S::steph.fletcher@foundations.org.uk::93b22aea-ebf8-405c-b460-1d1929294778" providerId="AD"/>
  <p188:author id="{4EDBB5BC-A5EA-A667-1904-3F8C6558A73A}" name="Elspeth Wilson" initials="EW" userId="S::elspeth.wilson@foundations.org.uk::e939355a-0426-4afe-b05e-9683e30cff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9A24D-CC88-419F-8C5A-E148647D6437}" v="11" dt="2025-07-10T15:23:07.84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C1C1E"/>
        </a:fontRef>
        <a:srgbClr val="1C1C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BCA"/>
          </a:solidFill>
        </a:fill>
      </a:tcStyle>
    </a:wholeTbl>
    <a:band2H>
      <a:tcTxStyle/>
      <a:tcStyle>
        <a:tcBdr/>
        <a:fill>
          <a:solidFill>
            <a:srgbClr val="FEEE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1C1C1E"/>
        </a:fontRef>
        <a:srgbClr val="1C1C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D2CC"/>
          </a:solidFill>
        </a:fill>
      </a:tcStyle>
    </a:wholeTbl>
    <a:band2H>
      <a:tcTxStyle/>
      <a:tcStyle>
        <a:tcBdr/>
        <a:fill>
          <a:solidFill>
            <a:srgbClr val="FE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1C1C1E"/>
        </a:fontRef>
        <a:srgbClr val="1C1C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D3"/>
          </a:solidFill>
        </a:fill>
      </a:tcStyle>
    </a:wholeTbl>
    <a:band2H>
      <a:tcTxStyle/>
      <a:tcStyle>
        <a:tcBdr/>
        <a:fill>
          <a:solidFill>
            <a:srgbClr val="E6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1C1C1E"/>
        </a:fontRef>
        <a:srgbClr val="1C1C1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C1C1E"/>
        </a:fontRef>
        <a:srgbClr val="1C1C1E"/>
      </a:tcTxStyle>
      <a:tcStyle>
        <a:tcBdr>
          <a:left>
            <a:ln w="12700" cap="flat">
              <a:noFill/>
              <a:miter lim="400000"/>
            </a:ln>
          </a:left>
          <a:right>
            <a:ln w="12700" cap="flat">
              <a:noFill/>
              <a:miter lim="400000"/>
            </a:ln>
          </a:right>
          <a:top>
            <a:ln w="50800" cap="flat">
              <a:solidFill>
                <a:srgbClr val="1C1C1E"/>
              </a:solidFill>
              <a:prstDash val="solid"/>
              <a:round/>
            </a:ln>
          </a:top>
          <a:bottom>
            <a:ln w="25400" cap="flat">
              <a:solidFill>
                <a:srgbClr val="1C1C1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1C1C1E"/>
              </a:solidFill>
              <a:prstDash val="solid"/>
              <a:round/>
            </a:ln>
          </a:top>
          <a:bottom>
            <a:ln w="25400" cap="flat">
              <a:solidFill>
                <a:srgbClr val="1C1C1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C1C1E"/>
        </a:fontRef>
        <a:srgbClr val="1C1C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C1C1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C1C1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C1C1E"/>
          </a:solidFill>
        </a:fill>
      </a:tcStyle>
    </a:firstRow>
  </a:tblStyle>
  <a:tblStyle styleId="{2708684C-4D16-4618-839F-0558EEFCDFE6}" styleName="">
    <a:tblBg/>
    <a:wholeTbl>
      <a:tcTxStyle b="off" i="off">
        <a:fontRef idx="major">
          <a:srgbClr val="1C1C1E"/>
        </a:fontRef>
        <a:srgbClr val="1C1C1E"/>
      </a:tcTxStyle>
      <a:tcStyle>
        <a:tcBdr>
          <a:left>
            <a:ln w="12700" cap="flat">
              <a:solidFill>
                <a:srgbClr val="1C1C1E"/>
              </a:solidFill>
              <a:prstDash val="solid"/>
              <a:round/>
            </a:ln>
          </a:left>
          <a:right>
            <a:ln w="12700" cap="flat">
              <a:solidFill>
                <a:srgbClr val="1C1C1E"/>
              </a:solidFill>
              <a:prstDash val="solid"/>
              <a:round/>
            </a:ln>
          </a:right>
          <a:top>
            <a:ln w="12700" cap="flat">
              <a:solidFill>
                <a:srgbClr val="1C1C1E"/>
              </a:solidFill>
              <a:prstDash val="solid"/>
              <a:round/>
            </a:ln>
          </a:top>
          <a:bottom>
            <a:ln w="12700" cap="flat">
              <a:solidFill>
                <a:srgbClr val="1C1C1E"/>
              </a:solidFill>
              <a:prstDash val="solid"/>
              <a:round/>
            </a:ln>
          </a:bottom>
          <a:insideH>
            <a:ln w="12700" cap="flat">
              <a:solidFill>
                <a:srgbClr val="1C1C1E"/>
              </a:solidFill>
              <a:prstDash val="solid"/>
              <a:round/>
            </a:ln>
          </a:insideH>
          <a:insideV>
            <a:ln w="12700" cap="flat">
              <a:solidFill>
                <a:srgbClr val="1C1C1E"/>
              </a:solidFill>
              <a:prstDash val="solid"/>
              <a:round/>
            </a:ln>
          </a:insideV>
        </a:tcBdr>
        <a:fill>
          <a:solidFill>
            <a:srgbClr val="1C1C1E">
              <a:alpha val="20000"/>
            </a:srgbClr>
          </a:solidFill>
        </a:fill>
      </a:tcStyle>
    </a:wholeTbl>
    <a:band2H>
      <a:tcTxStyle/>
      <a:tcStyle>
        <a:tcBdr/>
        <a:fill>
          <a:solidFill>
            <a:srgbClr val="FFFFFF"/>
          </a:solidFill>
        </a:fill>
      </a:tcStyle>
    </a:band2H>
    <a:firstCol>
      <a:tcTxStyle b="on" i="off">
        <a:fontRef idx="major">
          <a:srgbClr val="1C1C1E"/>
        </a:fontRef>
        <a:srgbClr val="1C1C1E"/>
      </a:tcTxStyle>
      <a:tcStyle>
        <a:tcBdr>
          <a:left>
            <a:ln w="12700" cap="flat">
              <a:solidFill>
                <a:srgbClr val="1C1C1E"/>
              </a:solidFill>
              <a:prstDash val="solid"/>
              <a:round/>
            </a:ln>
          </a:left>
          <a:right>
            <a:ln w="12700" cap="flat">
              <a:solidFill>
                <a:srgbClr val="1C1C1E"/>
              </a:solidFill>
              <a:prstDash val="solid"/>
              <a:round/>
            </a:ln>
          </a:right>
          <a:top>
            <a:ln w="12700" cap="flat">
              <a:solidFill>
                <a:srgbClr val="1C1C1E"/>
              </a:solidFill>
              <a:prstDash val="solid"/>
              <a:round/>
            </a:ln>
          </a:top>
          <a:bottom>
            <a:ln w="12700" cap="flat">
              <a:solidFill>
                <a:srgbClr val="1C1C1E"/>
              </a:solidFill>
              <a:prstDash val="solid"/>
              <a:round/>
            </a:ln>
          </a:bottom>
          <a:insideH>
            <a:ln w="12700" cap="flat">
              <a:solidFill>
                <a:srgbClr val="1C1C1E"/>
              </a:solidFill>
              <a:prstDash val="solid"/>
              <a:round/>
            </a:ln>
          </a:insideH>
          <a:insideV>
            <a:ln w="12700" cap="flat">
              <a:solidFill>
                <a:srgbClr val="1C1C1E"/>
              </a:solidFill>
              <a:prstDash val="solid"/>
              <a:round/>
            </a:ln>
          </a:insideV>
        </a:tcBdr>
        <a:fill>
          <a:solidFill>
            <a:srgbClr val="1C1C1E">
              <a:alpha val="20000"/>
            </a:srgbClr>
          </a:solidFill>
        </a:fill>
      </a:tcStyle>
    </a:firstCol>
    <a:lastRow>
      <a:tcTxStyle b="on" i="off">
        <a:fontRef idx="major">
          <a:srgbClr val="1C1C1E"/>
        </a:fontRef>
        <a:srgbClr val="1C1C1E"/>
      </a:tcTxStyle>
      <a:tcStyle>
        <a:tcBdr>
          <a:left>
            <a:ln w="12700" cap="flat">
              <a:solidFill>
                <a:srgbClr val="1C1C1E"/>
              </a:solidFill>
              <a:prstDash val="solid"/>
              <a:round/>
            </a:ln>
          </a:left>
          <a:right>
            <a:ln w="12700" cap="flat">
              <a:solidFill>
                <a:srgbClr val="1C1C1E"/>
              </a:solidFill>
              <a:prstDash val="solid"/>
              <a:round/>
            </a:ln>
          </a:right>
          <a:top>
            <a:ln w="50800" cap="flat">
              <a:solidFill>
                <a:srgbClr val="1C1C1E"/>
              </a:solidFill>
              <a:prstDash val="solid"/>
              <a:round/>
            </a:ln>
          </a:top>
          <a:bottom>
            <a:ln w="12700" cap="flat">
              <a:solidFill>
                <a:srgbClr val="1C1C1E"/>
              </a:solidFill>
              <a:prstDash val="solid"/>
              <a:round/>
            </a:ln>
          </a:bottom>
          <a:insideH>
            <a:ln w="12700" cap="flat">
              <a:solidFill>
                <a:srgbClr val="1C1C1E"/>
              </a:solidFill>
              <a:prstDash val="solid"/>
              <a:round/>
            </a:ln>
          </a:insideH>
          <a:insideV>
            <a:ln w="12700" cap="flat">
              <a:solidFill>
                <a:srgbClr val="1C1C1E"/>
              </a:solidFill>
              <a:prstDash val="solid"/>
              <a:round/>
            </a:ln>
          </a:insideV>
        </a:tcBdr>
        <a:fill>
          <a:noFill/>
        </a:fill>
      </a:tcStyle>
    </a:lastRow>
    <a:firstRow>
      <a:tcTxStyle b="on" i="off">
        <a:fontRef idx="major">
          <a:srgbClr val="1C1C1E"/>
        </a:fontRef>
        <a:srgbClr val="1C1C1E"/>
      </a:tcTxStyle>
      <a:tcStyle>
        <a:tcBdr>
          <a:left>
            <a:ln w="12700" cap="flat">
              <a:solidFill>
                <a:srgbClr val="1C1C1E"/>
              </a:solidFill>
              <a:prstDash val="solid"/>
              <a:round/>
            </a:ln>
          </a:left>
          <a:right>
            <a:ln w="12700" cap="flat">
              <a:solidFill>
                <a:srgbClr val="1C1C1E"/>
              </a:solidFill>
              <a:prstDash val="solid"/>
              <a:round/>
            </a:ln>
          </a:right>
          <a:top>
            <a:ln w="12700" cap="flat">
              <a:solidFill>
                <a:srgbClr val="1C1C1E"/>
              </a:solidFill>
              <a:prstDash val="solid"/>
              <a:round/>
            </a:ln>
          </a:top>
          <a:bottom>
            <a:ln w="25400" cap="flat">
              <a:solidFill>
                <a:srgbClr val="1C1C1E"/>
              </a:solidFill>
              <a:prstDash val="solid"/>
              <a:round/>
            </a:ln>
          </a:bottom>
          <a:insideH>
            <a:ln w="12700" cap="flat">
              <a:solidFill>
                <a:srgbClr val="1C1C1E"/>
              </a:solidFill>
              <a:prstDash val="solid"/>
              <a:round/>
            </a:ln>
          </a:insideH>
          <a:insideV>
            <a:ln w="12700" cap="flat">
              <a:solidFill>
                <a:srgbClr val="1C1C1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67521" autoAdjust="0"/>
  </p:normalViewPr>
  <p:slideViewPr>
    <p:cSldViewPr snapToGrid="0">
      <p:cViewPr varScale="1">
        <p:scale>
          <a:sx n="42" d="100"/>
          <a:sy n="42" d="100"/>
        </p:scale>
        <p:origin x="16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letcher" userId="S::steph.fletcher@foundations.org.uk::93b22aea-ebf8-405c-b460-1d1929294778" providerId="AD" clId="Web-{B4224047-4E7A-7539-5AFD-E1EA7A971CFB}"/>
    <pc:docChg chg="mod modSld">
      <pc:chgData name="Stephanie Fletcher" userId="S::steph.fletcher@foundations.org.uk::93b22aea-ebf8-405c-b460-1d1929294778" providerId="AD" clId="Web-{B4224047-4E7A-7539-5AFD-E1EA7A971CFB}" dt="2025-07-07T19:45:56.231" v="185"/>
      <pc:docMkLst>
        <pc:docMk/>
      </pc:docMkLst>
      <pc:sldChg chg="modNotes">
        <pc:chgData name="Stephanie Fletcher" userId="S::steph.fletcher@foundations.org.uk::93b22aea-ebf8-405c-b460-1d1929294778" providerId="AD" clId="Web-{B4224047-4E7A-7539-5AFD-E1EA7A971CFB}" dt="2025-07-07T19:45:56.231" v="185"/>
        <pc:sldMkLst>
          <pc:docMk/>
          <pc:sldMk cId="0" sldId="264"/>
        </pc:sldMkLst>
      </pc:sldChg>
      <pc:sldChg chg="modNotes">
        <pc:chgData name="Stephanie Fletcher" userId="S::steph.fletcher@foundations.org.uk::93b22aea-ebf8-405c-b460-1d1929294778" providerId="AD" clId="Web-{B4224047-4E7A-7539-5AFD-E1EA7A971CFB}" dt="2025-07-07T13:10:33.876" v="42"/>
        <pc:sldMkLst>
          <pc:docMk/>
          <pc:sldMk cId="3604070187" sldId="302"/>
        </pc:sldMkLst>
      </pc:sldChg>
      <pc:sldChg chg="modNotes">
        <pc:chgData name="Stephanie Fletcher" userId="S::steph.fletcher@foundations.org.uk::93b22aea-ebf8-405c-b460-1d1929294778" providerId="AD" clId="Web-{B4224047-4E7A-7539-5AFD-E1EA7A971CFB}" dt="2025-07-07T13:14:22.288" v="44"/>
        <pc:sldMkLst>
          <pc:docMk/>
          <pc:sldMk cId="3155777769" sldId="305"/>
        </pc:sldMkLst>
      </pc:sldChg>
      <pc:sldChg chg="modNotes">
        <pc:chgData name="Stephanie Fletcher" userId="S::steph.fletcher@foundations.org.uk::93b22aea-ebf8-405c-b460-1d1929294778" providerId="AD" clId="Web-{B4224047-4E7A-7539-5AFD-E1EA7A971CFB}" dt="2025-07-07T19:24:39.225" v="73"/>
        <pc:sldMkLst>
          <pc:docMk/>
          <pc:sldMk cId="3108232183" sldId="306"/>
        </pc:sldMkLst>
      </pc:sldChg>
      <pc:sldChg chg="modNotes">
        <pc:chgData name="Stephanie Fletcher" userId="S::steph.fletcher@foundations.org.uk::93b22aea-ebf8-405c-b460-1d1929294778" providerId="AD" clId="Web-{B4224047-4E7A-7539-5AFD-E1EA7A971CFB}" dt="2025-07-07T19:28:49.560" v="172"/>
        <pc:sldMkLst>
          <pc:docMk/>
          <pc:sldMk cId="543713527" sldId="307"/>
        </pc:sldMkLst>
      </pc:sldChg>
      <pc:sldChg chg="modNotes">
        <pc:chgData name="Stephanie Fletcher" userId="S::steph.fletcher@foundations.org.uk::93b22aea-ebf8-405c-b460-1d1929294778" providerId="AD" clId="Web-{B4224047-4E7A-7539-5AFD-E1EA7A971CFB}" dt="2025-07-07T19:29:42.484" v="175"/>
        <pc:sldMkLst>
          <pc:docMk/>
          <pc:sldMk cId="1864651317" sldId="308"/>
        </pc:sldMkLst>
      </pc:sldChg>
      <pc:sldChg chg="modSp">
        <pc:chgData name="Stephanie Fletcher" userId="S::steph.fletcher@foundations.org.uk::93b22aea-ebf8-405c-b460-1d1929294778" providerId="AD" clId="Web-{B4224047-4E7A-7539-5AFD-E1EA7A971CFB}" dt="2025-07-07T19:35:14.493" v="177" actId="1076"/>
        <pc:sldMkLst>
          <pc:docMk/>
          <pc:sldMk cId="2944350459" sldId="310"/>
        </pc:sldMkLst>
        <pc:picChg chg="mod">
          <ac:chgData name="Stephanie Fletcher" userId="S::steph.fletcher@foundations.org.uk::93b22aea-ebf8-405c-b460-1d1929294778" providerId="AD" clId="Web-{B4224047-4E7A-7539-5AFD-E1EA7A971CFB}" dt="2025-07-07T19:35:14.493" v="177" actId="1076"/>
          <ac:picMkLst>
            <pc:docMk/>
            <pc:sldMk cId="2944350459" sldId="310"/>
            <ac:picMk id="5" creationId="{83313855-5FC8-1A96-631A-C9F380A2D56C}"/>
          </ac:picMkLst>
        </pc:picChg>
      </pc:sldChg>
      <pc:sldChg chg="modNotes">
        <pc:chgData name="Stephanie Fletcher" userId="S::steph.fletcher@foundations.org.uk::93b22aea-ebf8-405c-b460-1d1929294778" providerId="AD" clId="Web-{B4224047-4E7A-7539-5AFD-E1EA7A971CFB}" dt="2025-07-07T19:36:32.183" v="183"/>
        <pc:sldMkLst>
          <pc:docMk/>
          <pc:sldMk cId="722128211" sldId="312"/>
        </pc:sldMkLst>
      </pc:sldChg>
      <pc:sldChg chg="modSp">
        <pc:chgData name="Stephanie Fletcher" userId="S::steph.fletcher@foundations.org.uk::93b22aea-ebf8-405c-b460-1d1929294778" providerId="AD" clId="Web-{B4224047-4E7A-7539-5AFD-E1EA7A971CFB}" dt="2025-07-06T16:57:35.416" v="29" actId="20577"/>
        <pc:sldMkLst>
          <pc:docMk/>
          <pc:sldMk cId="2535121216" sldId="322"/>
        </pc:sldMkLst>
        <pc:spChg chg="mod">
          <ac:chgData name="Stephanie Fletcher" userId="S::steph.fletcher@foundations.org.uk::93b22aea-ebf8-405c-b460-1d1929294778" providerId="AD" clId="Web-{B4224047-4E7A-7539-5AFD-E1EA7A971CFB}" dt="2025-07-06T16:57:35.416" v="29" actId="20577"/>
          <ac:spMkLst>
            <pc:docMk/>
            <pc:sldMk cId="2535121216" sldId="322"/>
            <ac:spMk id="3" creationId="{C180DAD4-FF3B-D57D-077B-CF940A11C8D4}"/>
          </ac:spMkLst>
        </pc:spChg>
      </pc:sldChg>
    </pc:docChg>
  </pc:docChgLst>
  <pc:docChgLst>
    <pc:chgData name="Elspeth Wilson" userId="e939355a-0426-4afe-b05e-9683e30cffb1" providerId="ADAL" clId="{1AB9A24D-CC88-419F-8C5A-E148647D6437}"/>
    <pc:docChg chg="undo custSel addSld delSld modSld sldOrd">
      <pc:chgData name="Elspeth Wilson" userId="e939355a-0426-4afe-b05e-9683e30cffb1" providerId="ADAL" clId="{1AB9A24D-CC88-419F-8C5A-E148647D6437}" dt="2025-07-10T17:12:02.076" v="23312" actId="255"/>
      <pc:docMkLst>
        <pc:docMk/>
      </pc:docMkLst>
      <pc:sldChg chg="modSp mod">
        <pc:chgData name="Elspeth Wilson" userId="e939355a-0426-4afe-b05e-9683e30cffb1" providerId="ADAL" clId="{1AB9A24D-CC88-419F-8C5A-E148647D6437}" dt="2025-06-27T11:25:50.119" v="648" actId="14100"/>
        <pc:sldMkLst>
          <pc:docMk/>
          <pc:sldMk cId="0" sldId="256"/>
        </pc:sldMkLst>
        <pc:spChg chg="mod">
          <ac:chgData name="Elspeth Wilson" userId="e939355a-0426-4afe-b05e-9683e30cffb1" providerId="ADAL" clId="{1AB9A24D-CC88-419F-8C5A-E148647D6437}" dt="2025-06-27T11:25:50.119" v="648" actId="14100"/>
          <ac:spMkLst>
            <pc:docMk/>
            <pc:sldMk cId="0" sldId="256"/>
            <ac:spMk id="506" creationId="{00000000-0000-0000-0000-000000000000}"/>
          </ac:spMkLst>
        </pc:spChg>
      </pc:sldChg>
      <pc:sldChg chg="modSp mod modNotesTx">
        <pc:chgData name="Elspeth Wilson" userId="e939355a-0426-4afe-b05e-9683e30cffb1" providerId="ADAL" clId="{1AB9A24D-CC88-419F-8C5A-E148647D6437}" dt="2025-07-10T14:56:04.421" v="20533" actId="20577"/>
        <pc:sldMkLst>
          <pc:docMk/>
          <pc:sldMk cId="0" sldId="257"/>
        </pc:sldMkLst>
        <pc:spChg chg="mod">
          <ac:chgData name="Elspeth Wilson" userId="e939355a-0426-4afe-b05e-9683e30cffb1" providerId="ADAL" clId="{1AB9A24D-CC88-419F-8C5A-E148647D6437}" dt="2025-06-27T13:10:30.714" v="1524" actId="20577"/>
          <ac:spMkLst>
            <pc:docMk/>
            <pc:sldMk cId="0" sldId="257"/>
            <ac:spMk id="509" creationId="{00000000-0000-0000-0000-000000000000}"/>
          </ac:spMkLst>
        </pc:spChg>
        <pc:spChg chg="mod">
          <ac:chgData name="Elspeth Wilson" userId="e939355a-0426-4afe-b05e-9683e30cffb1" providerId="ADAL" clId="{1AB9A24D-CC88-419F-8C5A-E148647D6437}" dt="2025-07-04T13:52:03.668" v="20102" actId="255"/>
          <ac:spMkLst>
            <pc:docMk/>
            <pc:sldMk cId="0" sldId="257"/>
            <ac:spMk id="510" creationId="{00000000-0000-0000-0000-000000000000}"/>
          </ac:spMkLst>
        </pc:spChg>
      </pc:sldChg>
      <pc:sldChg chg="del mod modShow">
        <pc:chgData name="Elspeth Wilson" userId="e939355a-0426-4afe-b05e-9683e30cffb1" providerId="ADAL" clId="{1AB9A24D-CC88-419F-8C5A-E148647D6437}" dt="2025-07-04T10:32:50.133" v="11587" actId="47"/>
        <pc:sldMkLst>
          <pc:docMk/>
          <pc:sldMk cId="0" sldId="258"/>
        </pc:sldMkLst>
      </pc:sldChg>
      <pc:sldChg chg="modSp del mod modShow">
        <pc:chgData name="Elspeth Wilson" userId="e939355a-0426-4afe-b05e-9683e30cffb1" providerId="ADAL" clId="{1AB9A24D-CC88-419F-8C5A-E148647D6437}" dt="2025-07-04T10:32:51.945" v="11588" actId="47"/>
        <pc:sldMkLst>
          <pc:docMk/>
          <pc:sldMk cId="0" sldId="259"/>
        </pc:sldMkLst>
      </pc:sldChg>
      <pc:sldChg chg="del">
        <pc:chgData name="Elspeth Wilson" userId="e939355a-0426-4afe-b05e-9683e30cffb1" providerId="ADAL" clId="{1AB9A24D-CC88-419F-8C5A-E148647D6437}" dt="2025-07-04T10:33:09.065" v="11589" actId="47"/>
        <pc:sldMkLst>
          <pc:docMk/>
          <pc:sldMk cId="0" sldId="260"/>
        </pc:sldMkLst>
      </pc:sldChg>
      <pc:sldChg chg="del">
        <pc:chgData name="Elspeth Wilson" userId="e939355a-0426-4afe-b05e-9683e30cffb1" providerId="ADAL" clId="{1AB9A24D-CC88-419F-8C5A-E148647D6437}" dt="2025-07-04T10:33:19.804" v="11591" actId="47"/>
        <pc:sldMkLst>
          <pc:docMk/>
          <pc:sldMk cId="0" sldId="261"/>
        </pc:sldMkLst>
      </pc:sldChg>
      <pc:sldChg chg="del">
        <pc:chgData name="Elspeth Wilson" userId="e939355a-0426-4afe-b05e-9683e30cffb1" providerId="ADAL" clId="{1AB9A24D-CC88-419F-8C5A-E148647D6437}" dt="2025-07-04T10:33:21.143" v="11592" actId="47"/>
        <pc:sldMkLst>
          <pc:docMk/>
          <pc:sldMk cId="0" sldId="262"/>
        </pc:sldMkLst>
      </pc:sldChg>
      <pc:sldChg chg="add del modNotesTx">
        <pc:chgData name="Elspeth Wilson" userId="e939355a-0426-4afe-b05e-9683e30cffb1" providerId="ADAL" clId="{1AB9A24D-CC88-419F-8C5A-E148647D6437}" dt="2025-07-04T10:34:58.045" v="11825" actId="47"/>
        <pc:sldMkLst>
          <pc:docMk/>
          <pc:sldMk cId="0" sldId="263"/>
        </pc:sldMkLst>
      </pc:sldChg>
      <pc:sldChg chg="addSp delSp modSp mod modNotesTx">
        <pc:chgData name="Elspeth Wilson" userId="e939355a-0426-4afe-b05e-9683e30cffb1" providerId="ADAL" clId="{1AB9A24D-CC88-419F-8C5A-E148647D6437}" dt="2025-07-04T10:45:06.075" v="13146" actId="20577"/>
        <pc:sldMkLst>
          <pc:docMk/>
          <pc:sldMk cId="0" sldId="264"/>
        </pc:sldMkLst>
        <pc:spChg chg="add mod">
          <ac:chgData name="Elspeth Wilson" userId="e939355a-0426-4afe-b05e-9683e30cffb1" providerId="ADAL" clId="{1AB9A24D-CC88-419F-8C5A-E148647D6437}" dt="2025-07-04T10:44:25.523" v="13051" actId="255"/>
          <ac:spMkLst>
            <pc:docMk/>
            <pc:sldMk cId="0" sldId="264"/>
            <ac:spMk id="3" creationId="{DA27F1A2-4892-63F4-1C58-FE28311BEE67}"/>
          </ac:spMkLst>
        </pc:spChg>
        <pc:spChg chg="mod">
          <ac:chgData name="Elspeth Wilson" userId="e939355a-0426-4afe-b05e-9683e30cffb1" providerId="ADAL" clId="{1AB9A24D-CC88-419F-8C5A-E148647D6437}" dt="2025-07-04T10:35:33.758" v="11852" actId="20577"/>
          <ac:spMkLst>
            <pc:docMk/>
            <pc:sldMk cId="0" sldId="264"/>
            <ac:spMk id="545" creationId="{00000000-0000-0000-0000-000000000000}"/>
          </ac:spMkLst>
        </pc:spChg>
        <pc:graphicFrameChg chg="add mod">
          <ac:chgData name="Elspeth Wilson" userId="e939355a-0426-4afe-b05e-9683e30cffb1" providerId="ADAL" clId="{1AB9A24D-CC88-419F-8C5A-E148647D6437}" dt="2025-07-04T10:36:32.568" v="11862" actId="1076"/>
          <ac:graphicFrameMkLst>
            <pc:docMk/>
            <pc:sldMk cId="0" sldId="264"/>
            <ac:graphicFrameMk id="2" creationId="{B25C2525-172D-57E7-7B18-30DCF73557D2}"/>
          </ac:graphicFrameMkLst>
        </pc:graphicFrameChg>
        <pc:picChg chg="mod">
          <ac:chgData name="Elspeth Wilson" userId="e939355a-0426-4afe-b05e-9683e30cffb1" providerId="ADAL" clId="{1AB9A24D-CC88-419F-8C5A-E148647D6437}" dt="2025-07-04T10:36:27.573" v="11861" actId="1076"/>
          <ac:picMkLst>
            <pc:docMk/>
            <pc:sldMk cId="0" sldId="264"/>
            <ac:picMk id="549" creationId="{00000000-0000-0000-0000-000000000000}"/>
          </ac:picMkLst>
        </pc:picChg>
      </pc:sldChg>
      <pc:sldChg chg="del modNotesTx">
        <pc:chgData name="Elspeth Wilson" userId="e939355a-0426-4afe-b05e-9683e30cffb1" providerId="ADAL" clId="{1AB9A24D-CC88-419F-8C5A-E148647D6437}" dt="2025-07-04T11:15:49.981" v="15475" actId="47"/>
        <pc:sldMkLst>
          <pc:docMk/>
          <pc:sldMk cId="0" sldId="265"/>
        </pc:sldMkLst>
      </pc:sldChg>
      <pc:sldChg chg="addSp delSp modSp mod modNotesTx">
        <pc:chgData name="Elspeth Wilson" userId="e939355a-0426-4afe-b05e-9683e30cffb1" providerId="ADAL" clId="{1AB9A24D-CC88-419F-8C5A-E148647D6437}" dt="2025-07-10T17:11:36.697" v="23311" actId="20577"/>
        <pc:sldMkLst>
          <pc:docMk/>
          <pc:sldMk cId="0" sldId="266"/>
        </pc:sldMkLst>
        <pc:spChg chg="add mod">
          <ac:chgData name="Elspeth Wilson" userId="e939355a-0426-4afe-b05e-9683e30cffb1" providerId="ADAL" clId="{1AB9A24D-CC88-419F-8C5A-E148647D6437}" dt="2025-07-04T13:41:21.792" v="19421"/>
          <ac:spMkLst>
            <pc:docMk/>
            <pc:sldMk cId="0" sldId="266"/>
            <ac:spMk id="4" creationId="{FE5C71E5-39B2-7196-E720-F6BA1318DFDB}"/>
          </ac:spMkLst>
        </pc:spChg>
        <pc:spChg chg="mod">
          <ac:chgData name="Elspeth Wilson" userId="e939355a-0426-4afe-b05e-9683e30cffb1" providerId="ADAL" clId="{1AB9A24D-CC88-419F-8C5A-E148647D6437}" dt="2025-07-04T11:24:57.568" v="17167" actId="20577"/>
          <ac:spMkLst>
            <pc:docMk/>
            <pc:sldMk cId="0" sldId="266"/>
            <ac:spMk id="558" creationId="{00000000-0000-0000-0000-000000000000}"/>
          </ac:spMkLst>
        </pc:spChg>
        <pc:picChg chg="add mod">
          <ac:chgData name="Elspeth Wilson" userId="e939355a-0426-4afe-b05e-9683e30cffb1" providerId="ADAL" clId="{1AB9A24D-CC88-419F-8C5A-E148647D6437}" dt="2025-07-04T13:41:01.148" v="19419" actId="1036"/>
          <ac:picMkLst>
            <pc:docMk/>
            <pc:sldMk cId="0" sldId="266"/>
            <ac:picMk id="3" creationId="{88FF5153-81C5-2617-255E-155760A901FF}"/>
          </ac:picMkLst>
        </pc:picChg>
        <pc:picChg chg="mod">
          <ac:chgData name="Elspeth Wilson" userId="e939355a-0426-4afe-b05e-9683e30cffb1" providerId="ADAL" clId="{1AB9A24D-CC88-419F-8C5A-E148647D6437}" dt="2025-07-04T13:40:57.648" v="19411" actId="1076"/>
          <ac:picMkLst>
            <pc:docMk/>
            <pc:sldMk cId="0" sldId="266"/>
            <ac:picMk id="559" creationId="{00000000-0000-0000-0000-000000000000}"/>
          </ac:picMkLst>
        </pc:picChg>
      </pc:sldChg>
      <pc:sldChg chg="del">
        <pc:chgData name="Elspeth Wilson" userId="e939355a-0426-4afe-b05e-9683e30cffb1" providerId="ADAL" clId="{1AB9A24D-CC88-419F-8C5A-E148647D6437}" dt="2025-07-04T13:44:13.815" v="19499" actId="47"/>
        <pc:sldMkLst>
          <pc:docMk/>
          <pc:sldMk cId="0" sldId="267"/>
        </pc:sldMkLst>
      </pc:sldChg>
      <pc:sldChg chg="del">
        <pc:chgData name="Elspeth Wilson" userId="e939355a-0426-4afe-b05e-9683e30cffb1" providerId="ADAL" clId="{1AB9A24D-CC88-419F-8C5A-E148647D6437}" dt="2025-07-04T13:44:14.591" v="19500" actId="47"/>
        <pc:sldMkLst>
          <pc:docMk/>
          <pc:sldMk cId="0" sldId="268"/>
        </pc:sldMkLst>
      </pc:sldChg>
      <pc:sldChg chg="del">
        <pc:chgData name="Elspeth Wilson" userId="e939355a-0426-4afe-b05e-9683e30cffb1" providerId="ADAL" clId="{1AB9A24D-CC88-419F-8C5A-E148647D6437}" dt="2025-07-04T11:26:39.512" v="17311" actId="47"/>
        <pc:sldMkLst>
          <pc:docMk/>
          <pc:sldMk cId="0" sldId="269"/>
        </pc:sldMkLst>
      </pc:sldChg>
      <pc:sldChg chg="del">
        <pc:chgData name="Elspeth Wilson" userId="e939355a-0426-4afe-b05e-9683e30cffb1" providerId="ADAL" clId="{1AB9A24D-CC88-419F-8C5A-E148647D6437}" dt="2025-07-04T11:26:39.512" v="17311" actId="47"/>
        <pc:sldMkLst>
          <pc:docMk/>
          <pc:sldMk cId="0" sldId="270"/>
        </pc:sldMkLst>
      </pc:sldChg>
      <pc:sldChg chg="del">
        <pc:chgData name="Elspeth Wilson" userId="e939355a-0426-4afe-b05e-9683e30cffb1" providerId="ADAL" clId="{1AB9A24D-CC88-419F-8C5A-E148647D6437}" dt="2025-07-04T11:26:39.512" v="17311" actId="47"/>
        <pc:sldMkLst>
          <pc:docMk/>
          <pc:sldMk cId="0" sldId="271"/>
        </pc:sldMkLst>
      </pc:sldChg>
      <pc:sldChg chg="del">
        <pc:chgData name="Elspeth Wilson" userId="e939355a-0426-4afe-b05e-9683e30cffb1" providerId="ADAL" clId="{1AB9A24D-CC88-419F-8C5A-E148647D6437}" dt="2025-07-04T11:26:39.512" v="17311" actId="47"/>
        <pc:sldMkLst>
          <pc:docMk/>
          <pc:sldMk cId="0" sldId="272"/>
        </pc:sldMkLst>
      </pc:sldChg>
      <pc:sldChg chg="del">
        <pc:chgData name="Elspeth Wilson" userId="e939355a-0426-4afe-b05e-9683e30cffb1" providerId="ADAL" clId="{1AB9A24D-CC88-419F-8C5A-E148647D6437}" dt="2025-07-04T11:26:39.512" v="17311" actId="47"/>
        <pc:sldMkLst>
          <pc:docMk/>
          <pc:sldMk cId="0" sldId="273"/>
        </pc:sldMkLst>
      </pc:sldChg>
      <pc:sldChg chg="del">
        <pc:chgData name="Elspeth Wilson" userId="e939355a-0426-4afe-b05e-9683e30cffb1" providerId="ADAL" clId="{1AB9A24D-CC88-419F-8C5A-E148647D6437}" dt="2025-07-04T11:26:39.512" v="17311" actId="47"/>
        <pc:sldMkLst>
          <pc:docMk/>
          <pc:sldMk cId="0" sldId="274"/>
        </pc:sldMkLst>
      </pc:sldChg>
      <pc:sldChg chg="del">
        <pc:chgData name="Elspeth Wilson" userId="e939355a-0426-4afe-b05e-9683e30cffb1" providerId="ADAL" clId="{1AB9A24D-CC88-419F-8C5A-E148647D6437}" dt="2025-07-04T11:26:39.512" v="17311" actId="47"/>
        <pc:sldMkLst>
          <pc:docMk/>
          <pc:sldMk cId="0" sldId="275"/>
        </pc:sldMkLst>
      </pc:sldChg>
      <pc:sldChg chg="del">
        <pc:chgData name="Elspeth Wilson" userId="e939355a-0426-4afe-b05e-9683e30cffb1" providerId="ADAL" clId="{1AB9A24D-CC88-419F-8C5A-E148647D6437}" dt="2025-07-04T11:26:39.512" v="17311" actId="47"/>
        <pc:sldMkLst>
          <pc:docMk/>
          <pc:sldMk cId="0" sldId="276"/>
        </pc:sldMkLst>
      </pc:sldChg>
      <pc:sldChg chg="del">
        <pc:chgData name="Elspeth Wilson" userId="e939355a-0426-4afe-b05e-9683e30cffb1" providerId="ADAL" clId="{1AB9A24D-CC88-419F-8C5A-E148647D6437}" dt="2025-07-04T11:26:39.512" v="17311" actId="47"/>
        <pc:sldMkLst>
          <pc:docMk/>
          <pc:sldMk cId="0" sldId="277"/>
        </pc:sldMkLst>
      </pc:sldChg>
      <pc:sldChg chg="del">
        <pc:chgData name="Elspeth Wilson" userId="e939355a-0426-4afe-b05e-9683e30cffb1" providerId="ADAL" clId="{1AB9A24D-CC88-419F-8C5A-E148647D6437}" dt="2025-07-04T11:26:39.512" v="17311" actId="47"/>
        <pc:sldMkLst>
          <pc:docMk/>
          <pc:sldMk cId="0" sldId="278"/>
        </pc:sldMkLst>
      </pc:sldChg>
      <pc:sldChg chg="modSp del mod">
        <pc:chgData name="Elspeth Wilson" userId="e939355a-0426-4afe-b05e-9683e30cffb1" providerId="ADAL" clId="{1AB9A24D-CC88-419F-8C5A-E148647D6437}" dt="2025-07-04T10:53:12.782" v="13550" actId="47"/>
        <pc:sldMkLst>
          <pc:docMk/>
          <pc:sldMk cId="0" sldId="279"/>
        </pc:sldMkLst>
      </pc:sldChg>
      <pc:sldChg chg="del">
        <pc:chgData name="Elspeth Wilson" userId="e939355a-0426-4afe-b05e-9683e30cffb1" providerId="ADAL" clId="{1AB9A24D-CC88-419F-8C5A-E148647D6437}" dt="2025-07-04T10:53:12.782" v="13550" actId="47"/>
        <pc:sldMkLst>
          <pc:docMk/>
          <pc:sldMk cId="0" sldId="280"/>
        </pc:sldMkLst>
      </pc:sldChg>
      <pc:sldChg chg="del">
        <pc:chgData name="Elspeth Wilson" userId="e939355a-0426-4afe-b05e-9683e30cffb1" providerId="ADAL" clId="{1AB9A24D-CC88-419F-8C5A-E148647D6437}" dt="2025-07-04T10:53:12.782" v="13550" actId="47"/>
        <pc:sldMkLst>
          <pc:docMk/>
          <pc:sldMk cId="0" sldId="281"/>
        </pc:sldMkLst>
      </pc:sldChg>
      <pc:sldChg chg="del">
        <pc:chgData name="Elspeth Wilson" userId="e939355a-0426-4afe-b05e-9683e30cffb1" providerId="ADAL" clId="{1AB9A24D-CC88-419F-8C5A-E148647D6437}" dt="2025-07-04T10:53:12.782" v="13550" actId="47"/>
        <pc:sldMkLst>
          <pc:docMk/>
          <pc:sldMk cId="0" sldId="282"/>
        </pc:sldMkLst>
      </pc:sldChg>
      <pc:sldChg chg="modSp del mod">
        <pc:chgData name="Elspeth Wilson" userId="e939355a-0426-4afe-b05e-9683e30cffb1" providerId="ADAL" clId="{1AB9A24D-CC88-419F-8C5A-E148647D6437}" dt="2025-07-04T11:26:39.512" v="17311" actId="47"/>
        <pc:sldMkLst>
          <pc:docMk/>
          <pc:sldMk cId="0" sldId="283"/>
        </pc:sldMkLst>
      </pc:sldChg>
      <pc:sldChg chg="del modNotesTx">
        <pc:chgData name="Elspeth Wilson" userId="e939355a-0426-4afe-b05e-9683e30cffb1" providerId="ADAL" clId="{1AB9A24D-CC88-419F-8C5A-E148647D6437}" dt="2025-07-04T11:26:39.512" v="17311" actId="47"/>
        <pc:sldMkLst>
          <pc:docMk/>
          <pc:sldMk cId="0" sldId="284"/>
        </pc:sldMkLst>
      </pc:sldChg>
      <pc:sldChg chg="del modNotesTx">
        <pc:chgData name="Elspeth Wilson" userId="e939355a-0426-4afe-b05e-9683e30cffb1" providerId="ADAL" clId="{1AB9A24D-CC88-419F-8C5A-E148647D6437}" dt="2025-07-04T11:26:39.512" v="17311" actId="47"/>
        <pc:sldMkLst>
          <pc:docMk/>
          <pc:sldMk cId="0" sldId="285"/>
        </pc:sldMkLst>
      </pc:sldChg>
      <pc:sldChg chg="del modNotesTx">
        <pc:chgData name="Elspeth Wilson" userId="e939355a-0426-4afe-b05e-9683e30cffb1" providerId="ADAL" clId="{1AB9A24D-CC88-419F-8C5A-E148647D6437}" dt="2025-07-04T11:26:39.512" v="17311" actId="47"/>
        <pc:sldMkLst>
          <pc:docMk/>
          <pc:sldMk cId="0" sldId="286"/>
        </pc:sldMkLst>
      </pc:sldChg>
      <pc:sldChg chg="del">
        <pc:chgData name="Elspeth Wilson" userId="e939355a-0426-4afe-b05e-9683e30cffb1" providerId="ADAL" clId="{1AB9A24D-CC88-419F-8C5A-E148647D6437}" dt="2025-07-04T11:26:39.512" v="17311" actId="47"/>
        <pc:sldMkLst>
          <pc:docMk/>
          <pc:sldMk cId="0" sldId="287"/>
        </pc:sldMkLst>
      </pc:sldChg>
      <pc:sldChg chg="del">
        <pc:chgData name="Elspeth Wilson" userId="e939355a-0426-4afe-b05e-9683e30cffb1" providerId="ADAL" clId="{1AB9A24D-CC88-419F-8C5A-E148647D6437}" dt="2025-07-04T11:26:39.512" v="17311" actId="47"/>
        <pc:sldMkLst>
          <pc:docMk/>
          <pc:sldMk cId="0" sldId="288"/>
        </pc:sldMkLst>
      </pc:sldChg>
      <pc:sldChg chg="modSp del mod">
        <pc:chgData name="Elspeth Wilson" userId="e939355a-0426-4afe-b05e-9683e30cffb1" providerId="ADAL" clId="{1AB9A24D-CC88-419F-8C5A-E148647D6437}" dt="2025-07-04T11:26:39.512" v="17311" actId="47"/>
        <pc:sldMkLst>
          <pc:docMk/>
          <pc:sldMk cId="0" sldId="289"/>
        </pc:sldMkLst>
      </pc:sldChg>
      <pc:sldChg chg="modSp new del mod">
        <pc:chgData name="Elspeth Wilson" userId="e939355a-0426-4afe-b05e-9683e30cffb1" providerId="ADAL" clId="{1AB9A24D-CC88-419F-8C5A-E148647D6437}" dt="2025-06-27T13:59:26.393" v="5459" actId="47"/>
        <pc:sldMkLst>
          <pc:docMk/>
          <pc:sldMk cId="1113035080" sldId="290"/>
        </pc:sldMkLst>
      </pc:sldChg>
      <pc:sldChg chg="addSp delSp modSp new mod ord modNotesTx">
        <pc:chgData name="Elspeth Wilson" userId="e939355a-0426-4afe-b05e-9683e30cffb1" providerId="ADAL" clId="{1AB9A24D-CC88-419F-8C5A-E148647D6437}" dt="2025-06-27T13:26:24.898" v="1854" actId="20577"/>
        <pc:sldMkLst>
          <pc:docMk/>
          <pc:sldMk cId="50892829" sldId="291"/>
        </pc:sldMkLst>
        <pc:spChg chg="mod">
          <ac:chgData name="Elspeth Wilson" userId="e939355a-0426-4afe-b05e-9683e30cffb1" providerId="ADAL" clId="{1AB9A24D-CC88-419F-8C5A-E148647D6437}" dt="2025-06-27T11:26:33.426" v="673" actId="20577"/>
          <ac:spMkLst>
            <pc:docMk/>
            <pc:sldMk cId="50892829" sldId="291"/>
            <ac:spMk id="2" creationId="{C1156ECC-80AE-5BB5-A5D9-814FD739CA4B}"/>
          </ac:spMkLst>
        </pc:spChg>
        <pc:picChg chg="add mod">
          <ac:chgData name="Elspeth Wilson" userId="e939355a-0426-4afe-b05e-9683e30cffb1" providerId="ADAL" clId="{1AB9A24D-CC88-419F-8C5A-E148647D6437}" dt="2025-06-27T13:26:01.563" v="1758" actId="1076"/>
          <ac:picMkLst>
            <pc:docMk/>
            <pc:sldMk cId="50892829" sldId="291"/>
            <ac:picMk id="1026" creationId="{9AB4F449-CD2B-7085-7F86-02B7E1DD9BDD}"/>
          </ac:picMkLst>
        </pc:picChg>
      </pc:sldChg>
      <pc:sldChg chg="modSp new del mod">
        <pc:chgData name="Elspeth Wilson" userId="e939355a-0426-4afe-b05e-9683e30cffb1" providerId="ADAL" clId="{1AB9A24D-CC88-419F-8C5A-E148647D6437}" dt="2025-07-04T10:33:15.373" v="11590" actId="47"/>
        <pc:sldMkLst>
          <pc:docMk/>
          <pc:sldMk cId="2131016589" sldId="292"/>
        </pc:sldMkLst>
      </pc:sldChg>
      <pc:sldChg chg="addSp modSp new del mod">
        <pc:chgData name="Elspeth Wilson" userId="e939355a-0426-4afe-b05e-9683e30cffb1" providerId="ADAL" clId="{1AB9A24D-CC88-419F-8C5A-E148647D6437}" dt="2025-07-04T13:41:30.206" v="19422" actId="47"/>
        <pc:sldMkLst>
          <pc:docMk/>
          <pc:sldMk cId="582830149" sldId="293"/>
        </pc:sldMkLst>
      </pc:sldChg>
      <pc:sldChg chg="addSp modSp new mod modNotesTx">
        <pc:chgData name="Elspeth Wilson" userId="e939355a-0426-4afe-b05e-9683e30cffb1" providerId="ADAL" clId="{1AB9A24D-CC88-419F-8C5A-E148647D6437}" dt="2025-07-04T13:51:47.434" v="20101" actId="20577"/>
        <pc:sldMkLst>
          <pc:docMk/>
          <pc:sldMk cId="1707759960" sldId="294"/>
        </pc:sldMkLst>
        <pc:spChg chg="mod">
          <ac:chgData name="Elspeth Wilson" userId="e939355a-0426-4afe-b05e-9683e30cffb1" providerId="ADAL" clId="{1AB9A24D-CC88-419F-8C5A-E148647D6437}" dt="2025-07-04T13:41:44.247" v="19457" actId="20577"/>
          <ac:spMkLst>
            <pc:docMk/>
            <pc:sldMk cId="1707759960" sldId="294"/>
            <ac:spMk id="2" creationId="{9D2CABF0-3F95-723C-9CB5-353BF8C1B33B}"/>
          </ac:spMkLst>
        </pc:spChg>
        <pc:spChg chg="add mod">
          <ac:chgData name="Elspeth Wilson" userId="e939355a-0426-4afe-b05e-9683e30cffb1" providerId="ADAL" clId="{1AB9A24D-CC88-419F-8C5A-E148647D6437}" dt="2025-07-04T13:51:27.852" v="20041" actId="14100"/>
          <ac:spMkLst>
            <pc:docMk/>
            <pc:sldMk cId="1707759960" sldId="294"/>
            <ac:spMk id="3" creationId="{F2750FE2-CFD7-F54C-7E46-E665A11E90D4}"/>
          </ac:spMkLst>
        </pc:spChg>
      </pc:sldChg>
      <pc:sldChg chg="addSp modSp add modNotesTx">
        <pc:chgData name="Elspeth Wilson" userId="e939355a-0426-4afe-b05e-9683e30cffb1" providerId="ADAL" clId="{1AB9A24D-CC88-419F-8C5A-E148647D6437}" dt="2025-07-04T09:10:13.503" v="6145" actId="1036"/>
        <pc:sldMkLst>
          <pc:docMk/>
          <pc:sldMk cId="2046006124" sldId="295"/>
        </pc:sldMkLst>
        <pc:picChg chg="add mod">
          <ac:chgData name="Elspeth Wilson" userId="e939355a-0426-4afe-b05e-9683e30cffb1" providerId="ADAL" clId="{1AB9A24D-CC88-419F-8C5A-E148647D6437}" dt="2025-07-04T09:10:13.503" v="6145" actId="1036"/>
          <ac:picMkLst>
            <pc:docMk/>
            <pc:sldMk cId="2046006124" sldId="295"/>
            <ac:picMk id="3" creationId="{469F1B4B-B344-2CF3-6FAF-053407E0765F}"/>
          </ac:picMkLst>
        </pc:picChg>
      </pc:sldChg>
      <pc:sldChg chg="add modNotesTx">
        <pc:chgData name="Elspeth Wilson" userId="e939355a-0426-4afe-b05e-9683e30cffb1" providerId="ADAL" clId="{1AB9A24D-CC88-419F-8C5A-E148647D6437}" dt="2025-06-27T13:36:22.765" v="2668" actId="20577"/>
        <pc:sldMkLst>
          <pc:docMk/>
          <pc:sldMk cId="119596832" sldId="296"/>
        </pc:sldMkLst>
      </pc:sldChg>
      <pc:sldChg chg="addSp delSp modSp add modNotesTx">
        <pc:chgData name="Elspeth Wilson" userId="e939355a-0426-4afe-b05e-9683e30cffb1" providerId="ADAL" clId="{1AB9A24D-CC88-419F-8C5A-E148647D6437}" dt="2025-07-04T09:13:05.451" v="6381" actId="20577"/>
        <pc:sldMkLst>
          <pc:docMk/>
          <pc:sldMk cId="1410558354" sldId="297"/>
        </pc:sldMkLst>
        <pc:spChg chg="add mod">
          <ac:chgData name="Elspeth Wilson" userId="e939355a-0426-4afe-b05e-9683e30cffb1" providerId="ADAL" clId="{1AB9A24D-CC88-419F-8C5A-E148647D6437}" dt="2025-06-27T13:38:40.029" v="2923"/>
          <ac:spMkLst>
            <pc:docMk/>
            <pc:sldMk cId="1410558354" sldId="297"/>
            <ac:spMk id="4" creationId="{FDDBAA15-D67D-E451-3DFE-A040E5FABF18}"/>
          </ac:spMkLst>
        </pc:spChg>
        <pc:picChg chg="add mod">
          <ac:chgData name="Elspeth Wilson" userId="e939355a-0426-4afe-b05e-9683e30cffb1" providerId="ADAL" clId="{1AB9A24D-CC88-419F-8C5A-E148647D6437}" dt="2025-06-27T13:37:15.033" v="2679" actId="1076"/>
          <ac:picMkLst>
            <pc:docMk/>
            <pc:sldMk cId="1410558354" sldId="297"/>
            <ac:picMk id="2050" creationId="{CA108807-14C4-A786-11BB-13AD7819652E}"/>
          </ac:picMkLst>
        </pc:picChg>
        <pc:picChg chg="add mod">
          <ac:chgData name="Elspeth Wilson" userId="e939355a-0426-4afe-b05e-9683e30cffb1" providerId="ADAL" clId="{1AB9A24D-CC88-419F-8C5A-E148647D6437}" dt="2025-06-27T13:37:21.910" v="2684" actId="1036"/>
          <ac:picMkLst>
            <pc:docMk/>
            <pc:sldMk cId="1410558354" sldId="297"/>
            <ac:picMk id="2052" creationId="{851E9AC8-1AE5-60C7-A2FD-790E801EBAEC}"/>
          </ac:picMkLst>
        </pc:picChg>
      </pc:sldChg>
      <pc:sldChg chg="addSp delSp modSp new mod modNotesTx">
        <pc:chgData name="Elspeth Wilson" userId="e939355a-0426-4afe-b05e-9683e30cffb1" providerId="ADAL" clId="{1AB9A24D-CC88-419F-8C5A-E148647D6437}" dt="2025-07-10T17:06:19.021" v="23221" actId="948"/>
        <pc:sldMkLst>
          <pc:docMk/>
          <pc:sldMk cId="3555742935" sldId="298"/>
        </pc:sldMkLst>
        <pc:spChg chg="mod">
          <ac:chgData name="Elspeth Wilson" userId="e939355a-0426-4afe-b05e-9683e30cffb1" providerId="ADAL" clId="{1AB9A24D-CC88-419F-8C5A-E148647D6437}" dt="2025-06-27T13:48:36.494" v="4606" actId="20577"/>
          <ac:spMkLst>
            <pc:docMk/>
            <pc:sldMk cId="3555742935" sldId="298"/>
            <ac:spMk id="2" creationId="{96EEFDE5-77B7-0347-E528-B670F524D8D9}"/>
          </ac:spMkLst>
        </pc:spChg>
        <pc:spChg chg="add mod">
          <ac:chgData name="Elspeth Wilson" userId="e939355a-0426-4afe-b05e-9683e30cffb1" providerId="ADAL" clId="{1AB9A24D-CC88-419F-8C5A-E148647D6437}" dt="2025-07-10T17:06:19.021" v="23221" actId="948"/>
          <ac:spMkLst>
            <pc:docMk/>
            <pc:sldMk cId="3555742935" sldId="298"/>
            <ac:spMk id="6" creationId="{F16F4D85-9C26-A48C-1489-3CD75FC11EA2}"/>
          </ac:spMkLst>
        </pc:spChg>
        <pc:spChg chg="add mod">
          <ac:chgData name="Elspeth Wilson" userId="e939355a-0426-4afe-b05e-9683e30cffb1" providerId="ADAL" clId="{1AB9A24D-CC88-419F-8C5A-E148647D6437}" dt="2025-07-04T09:14:03.520" v="6388" actId="1076"/>
          <ac:spMkLst>
            <pc:docMk/>
            <pc:sldMk cId="3555742935" sldId="298"/>
            <ac:spMk id="7" creationId="{A4102875-09E9-C448-0016-69DDD00B1A3D}"/>
          </ac:spMkLst>
        </pc:spChg>
        <pc:picChg chg="add mod">
          <ac:chgData name="Elspeth Wilson" userId="e939355a-0426-4afe-b05e-9683e30cffb1" providerId="ADAL" clId="{1AB9A24D-CC88-419F-8C5A-E148647D6437}" dt="2025-07-04T09:15:06.156" v="6390" actId="1076"/>
          <ac:picMkLst>
            <pc:docMk/>
            <pc:sldMk cId="3555742935" sldId="298"/>
            <ac:picMk id="9" creationId="{66AFE07C-492E-4674-B67F-314031012FB8}"/>
          </ac:picMkLst>
        </pc:picChg>
      </pc:sldChg>
      <pc:sldChg chg="addSp delSp modSp new mod modNotesTx">
        <pc:chgData name="Elspeth Wilson" userId="e939355a-0426-4afe-b05e-9683e30cffb1" providerId="ADAL" clId="{1AB9A24D-CC88-419F-8C5A-E148647D6437}" dt="2025-07-04T09:16:59.356" v="6438" actId="20577"/>
        <pc:sldMkLst>
          <pc:docMk/>
          <pc:sldMk cId="2640463281" sldId="299"/>
        </pc:sldMkLst>
        <pc:spChg chg="mod">
          <ac:chgData name="Elspeth Wilson" userId="e939355a-0426-4afe-b05e-9683e30cffb1" providerId="ADAL" clId="{1AB9A24D-CC88-419F-8C5A-E148647D6437}" dt="2025-06-27T13:49:26.848" v="4666" actId="20577"/>
          <ac:spMkLst>
            <pc:docMk/>
            <pc:sldMk cId="2640463281" sldId="299"/>
            <ac:spMk id="2" creationId="{446282B5-2DC2-62F1-AFA9-41BE4DA5E1EF}"/>
          </ac:spMkLst>
        </pc:spChg>
        <pc:picChg chg="add mod">
          <ac:chgData name="Elspeth Wilson" userId="e939355a-0426-4afe-b05e-9683e30cffb1" providerId="ADAL" clId="{1AB9A24D-CC88-419F-8C5A-E148647D6437}" dt="2025-06-27T13:49:53.083" v="4746" actId="1076"/>
          <ac:picMkLst>
            <pc:docMk/>
            <pc:sldMk cId="2640463281" sldId="299"/>
            <ac:picMk id="4" creationId="{7478EF72-77A1-36E7-D184-B023F109AE3A}"/>
          </ac:picMkLst>
        </pc:picChg>
        <pc:picChg chg="add mod">
          <ac:chgData name="Elspeth Wilson" userId="e939355a-0426-4afe-b05e-9683e30cffb1" providerId="ADAL" clId="{1AB9A24D-CC88-419F-8C5A-E148647D6437}" dt="2025-06-27T13:58:18.089" v="5191" actId="1076"/>
          <ac:picMkLst>
            <pc:docMk/>
            <pc:sldMk cId="2640463281" sldId="299"/>
            <ac:picMk id="3074" creationId="{34A775F8-7A0A-0755-D4CD-7116B43F0FC1}"/>
          </ac:picMkLst>
        </pc:picChg>
      </pc:sldChg>
      <pc:sldChg chg="addSp delSp modSp new mod ord modNotesTx">
        <pc:chgData name="Elspeth Wilson" userId="e939355a-0426-4afe-b05e-9683e30cffb1" providerId="ADAL" clId="{1AB9A24D-CC88-419F-8C5A-E148647D6437}" dt="2025-07-10T17:07:07.738" v="23239" actId="20577"/>
        <pc:sldMkLst>
          <pc:docMk/>
          <pc:sldMk cId="842703559" sldId="300"/>
        </pc:sldMkLst>
        <pc:spChg chg="mod">
          <ac:chgData name="Elspeth Wilson" userId="e939355a-0426-4afe-b05e-9683e30cffb1" providerId="ADAL" clId="{1AB9A24D-CC88-419F-8C5A-E148647D6437}" dt="2025-06-27T14:00:15.946" v="5493" actId="20577"/>
          <ac:spMkLst>
            <pc:docMk/>
            <pc:sldMk cId="842703559" sldId="300"/>
            <ac:spMk id="2" creationId="{55B4B76E-4A7F-9423-C24D-B6ED33ACEA4A}"/>
          </ac:spMkLst>
        </pc:spChg>
        <pc:graphicFrameChg chg="add mod">
          <ac:chgData name="Elspeth Wilson" userId="e939355a-0426-4afe-b05e-9683e30cffb1" providerId="ADAL" clId="{1AB9A24D-CC88-419F-8C5A-E148647D6437}" dt="2025-07-04T09:17:50.458" v="6473" actId="113"/>
          <ac:graphicFrameMkLst>
            <pc:docMk/>
            <pc:sldMk cId="842703559" sldId="300"/>
            <ac:graphicFrameMk id="5" creationId="{E2B1E55B-0A9B-4B7B-6A4F-F815F06FD0E0}"/>
          </ac:graphicFrameMkLst>
        </pc:graphicFrameChg>
      </pc:sldChg>
      <pc:sldChg chg="addSp modSp add mod modNotesTx">
        <pc:chgData name="Elspeth Wilson" userId="e939355a-0426-4afe-b05e-9683e30cffb1" providerId="ADAL" clId="{1AB9A24D-CC88-419F-8C5A-E148647D6437}" dt="2025-07-10T15:10:57.268" v="21595" actId="20577"/>
        <pc:sldMkLst>
          <pc:docMk/>
          <pc:sldMk cId="2648600860" sldId="301"/>
        </pc:sldMkLst>
        <pc:spChg chg="mod">
          <ac:chgData name="Elspeth Wilson" userId="e939355a-0426-4afe-b05e-9683e30cffb1" providerId="ADAL" clId="{1AB9A24D-CC88-419F-8C5A-E148647D6437}" dt="2025-06-27T14:05:49.539" v="5646" actId="20577"/>
          <ac:spMkLst>
            <pc:docMk/>
            <pc:sldMk cId="2648600860" sldId="301"/>
            <ac:spMk id="3" creationId="{C34B33FB-A0C2-CA40-EE14-29AE8F06E76E}"/>
          </ac:spMkLst>
        </pc:spChg>
        <pc:graphicFrameChg chg="mod">
          <ac:chgData name="Elspeth Wilson" userId="e939355a-0426-4afe-b05e-9683e30cffb1" providerId="ADAL" clId="{1AB9A24D-CC88-419F-8C5A-E148647D6437}" dt="2025-06-27T14:07:34.754" v="5648" actId="1076"/>
          <ac:graphicFrameMkLst>
            <pc:docMk/>
            <pc:sldMk cId="2648600860" sldId="301"/>
            <ac:graphicFrameMk id="5" creationId="{9BB3469E-3527-8DBE-F09D-E294F6312A29}"/>
          </ac:graphicFrameMkLst>
        </pc:graphicFrameChg>
        <pc:picChg chg="add mod">
          <ac:chgData name="Elspeth Wilson" userId="e939355a-0426-4afe-b05e-9683e30cffb1" providerId="ADAL" clId="{1AB9A24D-CC88-419F-8C5A-E148647D6437}" dt="2025-06-27T14:07:55.136" v="5652" actId="1076"/>
          <ac:picMkLst>
            <pc:docMk/>
            <pc:sldMk cId="2648600860" sldId="301"/>
            <ac:picMk id="6" creationId="{8D901BEE-25C2-AD18-E03B-2BD36BCB93D9}"/>
          </ac:picMkLst>
        </pc:picChg>
        <pc:picChg chg="add mod">
          <ac:chgData name="Elspeth Wilson" userId="e939355a-0426-4afe-b05e-9683e30cffb1" providerId="ADAL" clId="{1AB9A24D-CC88-419F-8C5A-E148647D6437}" dt="2025-06-27T14:07:36.656" v="5649" actId="1076"/>
          <ac:picMkLst>
            <pc:docMk/>
            <pc:sldMk cId="2648600860" sldId="301"/>
            <ac:picMk id="4098" creationId="{0E7C9116-7417-F7BC-720D-2BE0F4209FAB}"/>
          </ac:picMkLst>
        </pc:picChg>
      </pc:sldChg>
      <pc:sldChg chg="addSp modSp new mod modNotesTx">
        <pc:chgData name="Elspeth Wilson" userId="e939355a-0426-4afe-b05e-9683e30cffb1" providerId="ADAL" clId="{1AB9A24D-CC88-419F-8C5A-E148647D6437}" dt="2025-07-10T15:11:47.447" v="21685" actId="20577"/>
        <pc:sldMkLst>
          <pc:docMk/>
          <pc:sldMk cId="3604070187" sldId="302"/>
        </pc:sldMkLst>
        <pc:spChg chg="mod">
          <ac:chgData name="Elspeth Wilson" userId="e939355a-0426-4afe-b05e-9683e30cffb1" providerId="ADAL" clId="{1AB9A24D-CC88-419F-8C5A-E148647D6437}" dt="2025-06-27T14:08:14.534" v="5689" actId="20577"/>
          <ac:spMkLst>
            <pc:docMk/>
            <pc:sldMk cId="3604070187" sldId="302"/>
            <ac:spMk id="2" creationId="{B46610A3-FF3F-80AD-5C0C-1684EFAA89E1}"/>
          </ac:spMkLst>
        </pc:spChg>
        <pc:spChg chg="mod">
          <ac:chgData name="Elspeth Wilson" userId="e939355a-0426-4afe-b05e-9683e30cffb1" providerId="ADAL" clId="{1AB9A24D-CC88-419F-8C5A-E148647D6437}" dt="2025-07-04T13:52:29.513" v="20104" actId="255"/>
          <ac:spMkLst>
            <pc:docMk/>
            <pc:sldMk cId="3604070187" sldId="302"/>
            <ac:spMk id="3" creationId="{CB82E353-4072-9602-9C1E-891298403378}"/>
          </ac:spMkLst>
        </pc:spChg>
        <pc:picChg chg="add mod">
          <ac:chgData name="Elspeth Wilson" userId="e939355a-0426-4afe-b05e-9683e30cffb1" providerId="ADAL" clId="{1AB9A24D-CC88-419F-8C5A-E148647D6437}" dt="2025-06-27T14:11:19.793" v="5950" actId="1076"/>
          <ac:picMkLst>
            <pc:docMk/>
            <pc:sldMk cId="3604070187" sldId="302"/>
            <ac:picMk id="5122" creationId="{02E3885C-9920-0DF3-69D8-3042A0583A1E}"/>
          </ac:picMkLst>
        </pc:picChg>
      </pc:sldChg>
      <pc:sldChg chg="addSp delSp modSp new mod modNotesTx">
        <pc:chgData name="Elspeth Wilson" userId="e939355a-0426-4afe-b05e-9683e30cffb1" providerId="ADAL" clId="{1AB9A24D-CC88-419F-8C5A-E148647D6437}" dt="2025-07-10T15:09:09.282" v="21318" actId="20577"/>
        <pc:sldMkLst>
          <pc:docMk/>
          <pc:sldMk cId="2499992539" sldId="303"/>
        </pc:sldMkLst>
        <pc:spChg chg="mod">
          <ac:chgData name="Elspeth Wilson" userId="e939355a-0426-4afe-b05e-9683e30cffb1" providerId="ADAL" clId="{1AB9A24D-CC88-419F-8C5A-E148647D6437}" dt="2025-07-04T09:18:41.805" v="6514" actId="20577"/>
          <ac:spMkLst>
            <pc:docMk/>
            <pc:sldMk cId="2499992539" sldId="303"/>
            <ac:spMk id="2" creationId="{5CBA8137-C130-3911-090D-DF87098CD1B6}"/>
          </ac:spMkLst>
        </pc:spChg>
        <pc:picChg chg="add mod">
          <ac:chgData name="Elspeth Wilson" userId="e939355a-0426-4afe-b05e-9683e30cffb1" providerId="ADAL" clId="{1AB9A24D-CC88-419F-8C5A-E148647D6437}" dt="2025-07-04T09:32:33.756" v="6557" actId="1076"/>
          <ac:picMkLst>
            <pc:docMk/>
            <pc:sldMk cId="2499992539" sldId="303"/>
            <ac:picMk id="6148" creationId="{6E166C16-9A37-34BD-A457-D26445B148E7}"/>
          </ac:picMkLst>
        </pc:picChg>
      </pc:sldChg>
      <pc:sldChg chg="addSp delSp modSp add mod modNotesTx">
        <pc:chgData name="Elspeth Wilson" userId="e939355a-0426-4afe-b05e-9683e30cffb1" providerId="ADAL" clId="{1AB9A24D-CC88-419F-8C5A-E148647D6437}" dt="2025-07-04T13:52:36.270" v="20105" actId="255"/>
        <pc:sldMkLst>
          <pc:docMk/>
          <pc:sldMk cId="133648804" sldId="304"/>
        </pc:sldMkLst>
        <pc:spChg chg="mod">
          <ac:chgData name="Elspeth Wilson" userId="e939355a-0426-4afe-b05e-9683e30cffb1" providerId="ADAL" clId="{1AB9A24D-CC88-419F-8C5A-E148647D6437}" dt="2025-07-04T13:52:36.270" v="20105" actId="255"/>
          <ac:spMkLst>
            <pc:docMk/>
            <pc:sldMk cId="133648804" sldId="304"/>
            <ac:spMk id="3" creationId="{990D57FD-F638-0672-186A-5710DC366EF4}"/>
          </ac:spMkLst>
        </pc:spChg>
        <pc:picChg chg="add mod ord">
          <ac:chgData name="Elspeth Wilson" userId="e939355a-0426-4afe-b05e-9683e30cffb1" providerId="ADAL" clId="{1AB9A24D-CC88-419F-8C5A-E148647D6437}" dt="2025-07-04T10:18:26.898" v="9099" actId="167"/>
          <ac:picMkLst>
            <pc:docMk/>
            <pc:sldMk cId="133648804" sldId="304"/>
            <ac:picMk id="5" creationId="{E4E1F0F5-C16D-E4A3-735F-3F3F977B2E91}"/>
          </ac:picMkLst>
        </pc:picChg>
      </pc:sldChg>
      <pc:sldChg chg="addSp delSp modSp add mod modNotesTx">
        <pc:chgData name="Elspeth Wilson" userId="e939355a-0426-4afe-b05e-9683e30cffb1" providerId="ADAL" clId="{1AB9A24D-CC88-419F-8C5A-E148647D6437}" dt="2025-07-09T08:38:10.190" v="20193" actId="20577"/>
        <pc:sldMkLst>
          <pc:docMk/>
          <pc:sldMk cId="3155777769" sldId="305"/>
        </pc:sldMkLst>
        <pc:spChg chg="mod">
          <ac:chgData name="Elspeth Wilson" userId="e939355a-0426-4afe-b05e-9683e30cffb1" providerId="ADAL" clId="{1AB9A24D-CC88-419F-8C5A-E148647D6437}" dt="2025-07-04T10:24:21.818" v="9840" actId="14100"/>
          <ac:spMkLst>
            <pc:docMk/>
            <pc:sldMk cId="3155777769" sldId="305"/>
            <ac:spMk id="2" creationId="{6C4C2F2D-2737-D30B-F977-8C452C19A7B0}"/>
          </ac:spMkLst>
        </pc:spChg>
        <pc:picChg chg="add mod modCrop">
          <ac:chgData name="Elspeth Wilson" userId="e939355a-0426-4afe-b05e-9683e30cffb1" providerId="ADAL" clId="{1AB9A24D-CC88-419F-8C5A-E148647D6437}" dt="2025-07-04T10:27:28.044" v="10352" actId="14100"/>
          <ac:picMkLst>
            <pc:docMk/>
            <pc:sldMk cId="3155777769" sldId="305"/>
            <ac:picMk id="8" creationId="{B805CAFB-9DD3-BB9A-8D2E-A124CDEA3CBA}"/>
          </ac:picMkLst>
        </pc:picChg>
        <pc:cxnChg chg="add mod">
          <ac:chgData name="Elspeth Wilson" userId="e939355a-0426-4afe-b05e-9683e30cffb1" providerId="ADAL" clId="{1AB9A24D-CC88-419F-8C5A-E148647D6437}" dt="2025-07-04T10:27:51.652" v="10360" actId="1036"/>
          <ac:cxnSpMkLst>
            <pc:docMk/>
            <pc:sldMk cId="3155777769" sldId="305"/>
            <ac:cxnSpMk id="13" creationId="{A6C660A0-F9F7-8EF4-F227-24585903CE72}"/>
          </ac:cxnSpMkLst>
        </pc:cxnChg>
      </pc:sldChg>
      <pc:sldChg chg="addSp modSp new mod modNotesTx">
        <pc:chgData name="Elspeth Wilson" userId="e939355a-0426-4afe-b05e-9683e30cffb1" providerId="ADAL" clId="{1AB9A24D-CC88-419F-8C5A-E148647D6437}" dt="2025-07-04T10:56:27.467" v="14278" actId="1076"/>
        <pc:sldMkLst>
          <pc:docMk/>
          <pc:sldMk cId="3108232183" sldId="306"/>
        </pc:sldMkLst>
        <pc:spChg chg="mod">
          <ac:chgData name="Elspeth Wilson" userId="e939355a-0426-4afe-b05e-9683e30cffb1" providerId="ADAL" clId="{1AB9A24D-CC88-419F-8C5A-E148647D6437}" dt="2025-07-04T10:45:54.193" v="13191" actId="20577"/>
          <ac:spMkLst>
            <pc:docMk/>
            <pc:sldMk cId="3108232183" sldId="306"/>
            <ac:spMk id="2" creationId="{9BE63DC6-6676-D3E3-8147-7B7A17149947}"/>
          </ac:spMkLst>
        </pc:spChg>
        <pc:spChg chg="mod">
          <ac:chgData name="Elspeth Wilson" userId="e939355a-0426-4afe-b05e-9683e30cffb1" providerId="ADAL" clId="{1AB9A24D-CC88-419F-8C5A-E148647D6437}" dt="2025-07-04T10:56:20.478" v="14276" actId="1076"/>
          <ac:spMkLst>
            <pc:docMk/>
            <pc:sldMk cId="3108232183" sldId="306"/>
            <ac:spMk id="3" creationId="{D1BBA1E4-5DF9-416A-CAB1-CACC5EBF48A6}"/>
          </ac:spMkLst>
        </pc:spChg>
        <pc:picChg chg="add mod">
          <ac:chgData name="Elspeth Wilson" userId="e939355a-0426-4afe-b05e-9683e30cffb1" providerId="ADAL" clId="{1AB9A24D-CC88-419F-8C5A-E148647D6437}" dt="2025-07-04T10:56:27.467" v="14278" actId="1076"/>
          <ac:picMkLst>
            <pc:docMk/>
            <pc:sldMk cId="3108232183" sldId="306"/>
            <ac:picMk id="4" creationId="{FCBCFE61-C005-53C5-748C-C13547711326}"/>
          </ac:picMkLst>
        </pc:picChg>
        <pc:picChg chg="add mod">
          <ac:chgData name="Elspeth Wilson" userId="e939355a-0426-4afe-b05e-9683e30cffb1" providerId="ADAL" clId="{1AB9A24D-CC88-419F-8C5A-E148647D6437}" dt="2025-07-04T10:56:22.574" v="14277" actId="1076"/>
          <ac:picMkLst>
            <pc:docMk/>
            <pc:sldMk cId="3108232183" sldId="306"/>
            <ac:picMk id="6" creationId="{22A3FA7E-E7F3-E3C0-7774-A4CD9F5BE0E2}"/>
          </ac:picMkLst>
        </pc:picChg>
      </pc:sldChg>
      <pc:sldChg chg="addSp delSp modSp new mod modNotesTx">
        <pc:chgData name="Elspeth Wilson" userId="e939355a-0426-4afe-b05e-9683e30cffb1" providerId="ADAL" clId="{1AB9A24D-CC88-419F-8C5A-E148647D6437}" dt="2025-07-10T17:09:56.791" v="23240" actId="478"/>
        <pc:sldMkLst>
          <pc:docMk/>
          <pc:sldMk cId="543713527" sldId="307"/>
        </pc:sldMkLst>
        <pc:spChg chg="mod">
          <ac:chgData name="Elspeth Wilson" userId="e939355a-0426-4afe-b05e-9683e30cffb1" providerId="ADAL" clId="{1AB9A24D-CC88-419F-8C5A-E148647D6437}" dt="2025-07-04T10:46:08.780" v="13238" actId="20577"/>
          <ac:spMkLst>
            <pc:docMk/>
            <pc:sldMk cId="543713527" sldId="307"/>
            <ac:spMk id="2" creationId="{C9366B50-D489-E7C2-41B8-17F0559E914B}"/>
          </ac:spMkLst>
        </pc:spChg>
        <pc:spChg chg="del">
          <ac:chgData name="Elspeth Wilson" userId="e939355a-0426-4afe-b05e-9683e30cffb1" providerId="ADAL" clId="{1AB9A24D-CC88-419F-8C5A-E148647D6437}" dt="2025-07-10T17:09:56.791" v="23240" actId="478"/>
          <ac:spMkLst>
            <pc:docMk/>
            <pc:sldMk cId="543713527" sldId="307"/>
            <ac:spMk id="3" creationId="{A49A4F15-147E-3A83-9A5C-6556FA6183D1}"/>
          </ac:spMkLst>
        </pc:spChg>
        <pc:spChg chg="add mod">
          <ac:chgData name="Elspeth Wilson" userId="e939355a-0426-4afe-b05e-9683e30cffb1" providerId="ADAL" clId="{1AB9A24D-CC88-419F-8C5A-E148647D6437}" dt="2025-07-04T10:58:49.267" v="14280"/>
          <ac:spMkLst>
            <pc:docMk/>
            <pc:sldMk cId="543713527" sldId="307"/>
            <ac:spMk id="32" creationId="{CE11D318-EC06-0EE6-F7B6-58230224B404}"/>
          </ac:spMkLst>
        </pc:spChg>
        <pc:spChg chg="add mod">
          <ac:chgData name="Elspeth Wilson" userId="e939355a-0426-4afe-b05e-9683e30cffb1" providerId="ADAL" clId="{1AB9A24D-CC88-419F-8C5A-E148647D6437}" dt="2025-07-04T10:58:49.267" v="14280"/>
          <ac:spMkLst>
            <pc:docMk/>
            <pc:sldMk cId="543713527" sldId="307"/>
            <ac:spMk id="33" creationId="{98A83479-D3FB-1A3A-343E-DE55E4B1409C}"/>
          </ac:spMkLst>
        </pc:spChg>
        <pc:spChg chg="add mod">
          <ac:chgData name="Elspeth Wilson" userId="e939355a-0426-4afe-b05e-9683e30cffb1" providerId="ADAL" clId="{1AB9A24D-CC88-419F-8C5A-E148647D6437}" dt="2025-07-04T10:58:49.267" v="14280"/>
          <ac:spMkLst>
            <pc:docMk/>
            <pc:sldMk cId="543713527" sldId="307"/>
            <ac:spMk id="34" creationId="{14CB96E0-D43D-0665-D808-B0890F2C4C87}"/>
          </ac:spMkLst>
        </pc:spChg>
        <pc:spChg chg="add mod">
          <ac:chgData name="Elspeth Wilson" userId="e939355a-0426-4afe-b05e-9683e30cffb1" providerId="ADAL" clId="{1AB9A24D-CC88-419F-8C5A-E148647D6437}" dt="2025-07-04T10:58:49.267" v="14280"/>
          <ac:spMkLst>
            <pc:docMk/>
            <pc:sldMk cId="543713527" sldId="307"/>
            <ac:spMk id="35" creationId="{5725DC69-9FCD-0709-F79C-00995707B871}"/>
          </ac:spMkLst>
        </pc:spChg>
        <pc:spChg chg="add mod">
          <ac:chgData name="Elspeth Wilson" userId="e939355a-0426-4afe-b05e-9683e30cffb1" providerId="ADAL" clId="{1AB9A24D-CC88-419F-8C5A-E148647D6437}" dt="2025-07-04T10:58:49.267" v="14280"/>
          <ac:spMkLst>
            <pc:docMk/>
            <pc:sldMk cId="543713527" sldId="307"/>
            <ac:spMk id="37" creationId="{2475B8BD-C90A-64E6-1C7F-698510813F69}"/>
          </ac:spMkLst>
        </pc:spChg>
        <pc:spChg chg="add mod">
          <ac:chgData name="Elspeth Wilson" userId="e939355a-0426-4afe-b05e-9683e30cffb1" providerId="ADAL" clId="{1AB9A24D-CC88-419F-8C5A-E148647D6437}" dt="2025-07-04T10:58:49.267" v="14280"/>
          <ac:spMkLst>
            <pc:docMk/>
            <pc:sldMk cId="543713527" sldId="307"/>
            <ac:spMk id="38" creationId="{77B637CC-CCD1-7142-C9DC-414AF1F85543}"/>
          </ac:spMkLst>
        </pc:spChg>
        <pc:spChg chg="add mod">
          <ac:chgData name="Elspeth Wilson" userId="e939355a-0426-4afe-b05e-9683e30cffb1" providerId="ADAL" clId="{1AB9A24D-CC88-419F-8C5A-E148647D6437}" dt="2025-07-04T10:58:49.267" v="14280"/>
          <ac:spMkLst>
            <pc:docMk/>
            <pc:sldMk cId="543713527" sldId="307"/>
            <ac:spMk id="40" creationId="{E007987F-858F-1989-9387-754EDCBB54BF}"/>
          </ac:spMkLst>
        </pc:spChg>
        <pc:spChg chg="add mod">
          <ac:chgData name="Elspeth Wilson" userId="e939355a-0426-4afe-b05e-9683e30cffb1" providerId="ADAL" clId="{1AB9A24D-CC88-419F-8C5A-E148647D6437}" dt="2025-07-04T10:58:49.267" v="14280"/>
          <ac:spMkLst>
            <pc:docMk/>
            <pc:sldMk cId="543713527" sldId="307"/>
            <ac:spMk id="42" creationId="{A1FF2B3D-4C06-B1F3-93C7-7331184CB6FB}"/>
          </ac:spMkLst>
        </pc:spChg>
        <pc:spChg chg="add mod">
          <ac:chgData name="Elspeth Wilson" userId="e939355a-0426-4afe-b05e-9683e30cffb1" providerId="ADAL" clId="{1AB9A24D-CC88-419F-8C5A-E148647D6437}" dt="2025-07-04T10:58:49.267" v="14280"/>
          <ac:spMkLst>
            <pc:docMk/>
            <pc:sldMk cId="543713527" sldId="307"/>
            <ac:spMk id="43" creationId="{9B93E91D-7B60-6D16-97B9-359E045C9986}"/>
          </ac:spMkLst>
        </pc:spChg>
        <pc:spChg chg="add mod">
          <ac:chgData name="Elspeth Wilson" userId="e939355a-0426-4afe-b05e-9683e30cffb1" providerId="ADAL" clId="{1AB9A24D-CC88-419F-8C5A-E148647D6437}" dt="2025-07-04T10:58:49.267" v="14280"/>
          <ac:spMkLst>
            <pc:docMk/>
            <pc:sldMk cId="543713527" sldId="307"/>
            <ac:spMk id="44" creationId="{182B37F8-EDDC-C3DE-C829-56923B751EA7}"/>
          </ac:spMkLst>
        </pc:spChg>
        <pc:grpChg chg="mod">
          <ac:chgData name="Elspeth Wilson" userId="e939355a-0426-4afe-b05e-9683e30cffb1" providerId="ADAL" clId="{1AB9A24D-CC88-419F-8C5A-E148647D6437}" dt="2025-07-04T10:59:01.936" v="14281" actId="1076"/>
          <ac:grpSpMkLst>
            <pc:docMk/>
            <pc:sldMk cId="543713527" sldId="307"/>
            <ac:grpSpMk id="5" creationId="{D01AFA65-7334-0B60-8505-82DEDB99878E}"/>
          </ac:grpSpMkLst>
        </pc:grpChg>
        <pc:picChg chg="add mod">
          <ac:chgData name="Elspeth Wilson" userId="e939355a-0426-4afe-b05e-9683e30cffb1" providerId="ADAL" clId="{1AB9A24D-CC88-419F-8C5A-E148647D6437}" dt="2025-07-04T10:59:07.776" v="14285" actId="1035"/>
          <ac:picMkLst>
            <pc:docMk/>
            <pc:sldMk cId="543713527" sldId="307"/>
            <ac:picMk id="4" creationId="{84C48EEF-6311-A67A-B1EA-09C386EB9084}"/>
          </ac:picMkLst>
        </pc:picChg>
      </pc:sldChg>
      <pc:sldChg chg="addSp delSp modSp new mod modNotesTx">
        <pc:chgData name="Elspeth Wilson" userId="e939355a-0426-4afe-b05e-9683e30cffb1" providerId="ADAL" clId="{1AB9A24D-CC88-419F-8C5A-E148647D6437}" dt="2025-07-04T13:45:15.041" v="19552" actId="478"/>
        <pc:sldMkLst>
          <pc:docMk/>
          <pc:sldMk cId="1864651317" sldId="308"/>
        </pc:sldMkLst>
        <pc:spChg chg="mod">
          <ac:chgData name="Elspeth Wilson" userId="e939355a-0426-4afe-b05e-9683e30cffb1" providerId="ADAL" clId="{1AB9A24D-CC88-419F-8C5A-E148647D6437}" dt="2025-07-04T10:59:57.220" v="14324" actId="20577"/>
          <ac:spMkLst>
            <pc:docMk/>
            <pc:sldMk cId="1864651317" sldId="308"/>
            <ac:spMk id="2" creationId="{8313D231-935E-2DA2-7304-CBD97D585A3D}"/>
          </ac:spMkLst>
        </pc:spChg>
        <pc:grpChg chg="mod">
          <ac:chgData name="Elspeth Wilson" userId="e939355a-0426-4afe-b05e-9683e30cffb1" providerId="ADAL" clId="{1AB9A24D-CC88-419F-8C5A-E148647D6437}" dt="2025-07-04T11:00:59.646" v="14334" actId="14100"/>
          <ac:grpSpMkLst>
            <pc:docMk/>
            <pc:sldMk cId="1864651317" sldId="308"/>
            <ac:grpSpMk id="42" creationId="{8BBE8B61-923C-55A0-3562-539C8FF7FAAA}"/>
          </ac:grpSpMkLst>
        </pc:grpChg>
        <pc:picChg chg="mod">
          <ac:chgData name="Elspeth Wilson" userId="e939355a-0426-4afe-b05e-9683e30cffb1" providerId="ADAL" clId="{1AB9A24D-CC88-419F-8C5A-E148647D6437}" dt="2025-07-04T11:00:54.457" v="14333" actId="164"/>
          <ac:picMkLst>
            <pc:docMk/>
            <pc:sldMk cId="1864651317" sldId="308"/>
            <ac:picMk id="5" creationId="{1D540BF7-72DE-6ADB-ADCF-AFE9BF4279F6}"/>
          </ac:picMkLst>
        </pc:picChg>
        <pc:picChg chg="mod">
          <ac:chgData name="Elspeth Wilson" userId="e939355a-0426-4afe-b05e-9683e30cffb1" providerId="ADAL" clId="{1AB9A24D-CC88-419F-8C5A-E148647D6437}" dt="2025-07-04T11:00:54.457" v="14333" actId="164"/>
          <ac:picMkLst>
            <pc:docMk/>
            <pc:sldMk cId="1864651317" sldId="308"/>
            <ac:picMk id="6" creationId="{1087D423-1F4A-EAD5-1B3A-BE7B45F3F8B3}"/>
          </ac:picMkLst>
        </pc:picChg>
        <pc:picChg chg="mod">
          <ac:chgData name="Elspeth Wilson" userId="e939355a-0426-4afe-b05e-9683e30cffb1" providerId="ADAL" clId="{1AB9A24D-CC88-419F-8C5A-E148647D6437}" dt="2025-07-04T11:00:54.457" v="14333" actId="164"/>
          <ac:picMkLst>
            <pc:docMk/>
            <pc:sldMk cId="1864651317" sldId="308"/>
            <ac:picMk id="7" creationId="{83C12B48-4BA2-A437-3FAB-123FB97A6C40}"/>
          </ac:picMkLst>
        </pc:picChg>
        <pc:picChg chg="mod">
          <ac:chgData name="Elspeth Wilson" userId="e939355a-0426-4afe-b05e-9683e30cffb1" providerId="ADAL" clId="{1AB9A24D-CC88-419F-8C5A-E148647D6437}" dt="2025-07-04T11:00:54.457" v="14333" actId="164"/>
          <ac:picMkLst>
            <pc:docMk/>
            <pc:sldMk cId="1864651317" sldId="308"/>
            <ac:picMk id="8" creationId="{89C6E04E-4CE1-B56B-9E99-1B55930283CE}"/>
          </ac:picMkLst>
        </pc:picChg>
        <pc:picChg chg="mod">
          <ac:chgData name="Elspeth Wilson" userId="e939355a-0426-4afe-b05e-9683e30cffb1" providerId="ADAL" clId="{1AB9A24D-CC88-419F-8C5A-E148647D6437}" dt="2025-07-04T11:00:54.457" v="14333" actId="164"/>
          <ac:picMkLst>
            <pc:docMk/>
            <pc:sldMk cId="1864651317" sldId="308"/>
            <ac:picMk id="13" creationId="{A3D7CAB0-2878-CB71-8ED7-65D4A12AE50D}"/>
          </ac:picMkLst>
        </pc:picChg>
        <pc:picChg chg="mod">
          <ac:chgData name="Elspeth Wilson" userId="e939355a-0426-4afe-b05e-9683e30cffb1" providerId="ADAL" clId="{1AB9A24D-CC88-419F-8C5A-E148647D6437}" dt="2025-07-04T11:00:54.457" v="14333" actId="164"/>
          <ac:picMkLst>
            <pc:docMk/>
            <pc:sldMk cId="1864651317" sldId="308"/>
            <ac:picMk id="14" creationId="{B06C9C5F-242F-DBF9-D6B4-5D910C29253D}"/>
          </ac:picMkLst>
        </pc:picChg>
        <pc:picChg chg="mod">
          <ac:chgData name="Elspeth Wilson" userId="e939355a-0426-4afe-b05e-9683e30cffb1" providerId="ADAL" clId="{1AB9A24D-CC88-419F-8C5A-E148647D6437}" dt="2025-07-04T11:00:54.457" v="14333" actId="164"/>
          <ac:picMkLst>
            <pc:docMk/>
            <pc:sldMk cId="1864651317" sldId="308"/>
            <ac:picMk id="22" creationId="{5FADD7CE-5526-C67D-D3E0-766A9278D1F3}"/>
          </ac:picMkLst>
        </pc:picChg>
        <pc:picChg chg="mod">
          <ac:chgData name="Elspeth Wilson" userId="e939355a-0426-4afe-b05e-9683e30cffb1" providerId="ADAL" clId="{1AB9A24D-CC88-419F-8C5A-E148647D6437}" dt="2025-07-04T11:00:54.457" v="14333" actId="164"/>
          <ac:picMkLst>
            <pc:docMk/>
            <pc:sldMk cId="1864651317" sldId="308"/>
            <ac:picMk id="23" creationId="{7B9AE597-63FF-8190-F855-B590A3751AC9}"/>
          </ac:picMkLst>
        </pc:picChg>
        <pc:picChg chg="mod">
          <ac:chgData name="Elspeth Wilson" userId="e939355a-0426-4afe-b05e-9683e30cffb1" providerId="ADAL" clId="{1AB9A24D-CC88-419F-8C5A-E148647D6437}" dt="2025-07-04T11:00:54.457" v="14333" actId="164"/>
          <ac:picMkLst>
            <pc:docMk/>
            <pc:sldMk cId="1864651317" sldId="308"/>
            <ac:picMk id="24" creationId="{0E7E80E2-247B-7C64-2F2A-3EFD618C9DB3}"/>
          </ac:picMkLst>
        </pc:picChg>
        <pc:picChg chg="mod">
          <ac:chgData name="Elspeth Wilson" userId="e939355a-0426-4afe-b05e-9683e30cffb1" providerId="ADAL" clId="{1AB9A24D-CC88-419F-8C5A-E148647D6437}" dt="2025-07-04T11:00:54.457" v="14333" actId="164"/>
          <ac:picMkLst>
            <pc:docMk/>
            <pc:sldMk cId="1864651317" sldId="308"/>
            <ac:picMk id="27" creationId="{902681B1-49D1-02B0-AC71-35FDB969F8C1}"/>
          </ac:picMkLst>
        </pc:picChg>
      </pc:sldChg>
      <pc:sldChg chg="addSp delSp modSp new mod modNotesTx">
        <pc:chgData name="Elspeth Wilson" userId="e939355a-0426-4afe-b05e-9683e30cffb1" providerId="ADAL" clId="{1AB9A24D-CC88-419F-8C5A-E148647D6437}" dt="2025-07-10T17:12:02.076" v="23312" actId="255"/>
        <pc:sldMkLst>
          <pc:docMk/>
          <pc:sldMk cId="1160041655" sldId="309"/>
        </pc:sldMkLst>
        <pc:spChg chg="mod">
          <ac:chgData name="Elspeth Wilson" userId="e939355a-0426-4afe-b05e-9683e30cffb1" providerId="ADAL" clId="{1AB9A24D-CC88-419F-8C5A-E148647D6437}" dt="2025-07-04T11:02:19.318" v="14638" actId="20577"/>
          <ac:spMkLst>
            <pc:docMk/>
            <pc:sldMk cId="1160041655" sldId="309"/>
            <ac:spMk id="2" creationId="{E0499100-E730-EFD6-CDF5-F2D30FDDE2F9}"/>
          </ac:spMkLst>
        </pc:spChg>
        <pc:spChg chg="add mod">
          <ac:chgData name="Elspeth Wilson" userId="e939355a-0426-4afe-b05e-9683e30cffb1" providerId="ADAL" clId="{1AB9A24D-CC88-419F-8C5A-E148647D6437}" dt="2025-07-10T17:12:02.076" v="23312" actId="255"/>
          <ac:spMkLst>
            <pc:docMk/>
            <pc:sldMk cId="1160041655" sldId="309"/>
            <ac:spMk id="3" creationId="{8DD8795E-7EA0-F30A-C239-6E2034514964}"/>
          </ac:spMkLst>
        </pc:spChg>
        <pc:picChg chg="add mod">
          <ac:chgData name="Elspeth Wilson" userId="e939355a-0426-4afe-b05e-9683e30cffb1" providerId="ADAL" clId="{1AB9A24D-CC88-419F-8C5A-E148647D6437}" dt="2025-07-04T11:13:30.183" v="15462" actId="1076"/>
          <ac:picMkLst>
            <pc:docMk/>
            <pc:sldMk cId="1160041655" sldId="309"/>
            <ac:picMk id="5" creationId="{38FB6BAD-5907-B653-19C0-CD106D9853F9}"/>
          </ac:picMkLst>
        </pc:picChg>
      </pc:sldChg>
      <pc:sldChg chg="addSp delSp modSp new mod modNotesTx">
        <pc:chgData name="Elspeth Wilson" userId="e939355a-0426-4afe-b05e-9683e30cffb1" providerId="ADAL" clId="{1AB9A24D-CC88-419F-8C5A-E148647D6437}" dt="2025-07-10T17:10:25.510" v="23241" actId="20577"/>
        <pc:sldMkLst>
          <pc:docMk/>
          <pc:sldMk cId="2944350459" sldId="310"/>
        </pc:sldMkLst>
        <pc:spChg chg="mod">
          <ac:chgData name="Elspeth Wilson" userId="e939355a-0426-4afe-b05e-9683e30cffb1" providerId="ADAL" clId="{1AB9A24D-CC88-419F-8C5A-E148647D6437}" dt="2025-07-04T11:09:51.916" v="15398" actId="20577"/>
          <ac:spMkLst>
            <pc:docMk/>
            <pc:sldMk cId="2944350459" sldId="310"/>
            <ac:spMk id="2" creationId="{B7A40593-25BC-63B1-625C-D3EBB9EA93C2}"/>
          </ac:spMkLst>
        </pc:spChg>
        <pc:picChg chg="add mod modCrop">
          <ac:chgData name="Elspeth Wilson" userId="e939355a-0426-4afe-b05e-9683e30cffb1" providerId="ADAL" clId="{1AB9A24D-CC88-419F-8C5A-E148647D6437}" dt="2025-07-04T12:39:52.190" v="17517" actId="14100"/>
          <ac:picMkLst>
            <pc:docMk/>
            <pc:sldMk cId="2944350459" sldId="310"/>
            <ac:picMk id="5" creationId="{83313855-5FC8-1A96-631A-C9F380A2D56C}"/>
          </ac:picMkLst>
        </pc:picChg>
      </pc:sldChg>
      <pc:sldChg chg="add modNotesTx">
        <pc:chgData name="Elspeth Wilson" userId="e939355a-0426-4afe-b05e-9683e30cffb1" providerId="ADAL" clId="{1AB9A24D-CC88-419F-8C5A-E148647D6437}" dt="2025-07-10T15:14:13.887" v="21897" actId="20577"/>
        <pc:sldMkLst>
          <pc:docMk/>
          <pc:sldMk cId="1499789607" sldId="311"/>
        </pc:sldMkLst>
      </pc:sldChg>
      <pc:sldChg chg="addSp delSp modSp new mod ord modNotesTx">
        <pc:chgData name="Elspeth Wilson" userId="e939355a-0426-4afe-b05e-9683e30cffb1" providerId="ADAL" clId="{1AB9A24D-CC88-419F-8C5A-E148647D6437}" dt="2025-07-04T13:34:05.996" v="18723" actId="478"/>
        <pc:sldMkLst>
          <pc:docMk/>
          <pc:sldMk cId="722128211" sldId="312"/>
        </pc:sldMkLst>
        <pc:spChg chg="mod">
          <ac:chgData name="Elspeth Wilson" userId="e939355a-0426-4afe-b05e-9683e30cffb1" providerId="ADAL" clId="{1AB9A24D-CC88-419F-8C5A-E148647D6437}" dt="2025-07-04T13:33:25.593" v="18717" actId="14100"/>
          <ac:spMkLst>
            <pc:docMk/>
            <pc:sldMk cId="722128211" sldId="312"/>
            <ac:spMk id="2" creationId="{2FE1C269-F9F9-AF15-2DCA-45B1111D3CD8}"/>
          </ac:spMkLst>
        </pc:spChg>
        <pc:picChg chg="add mod ord">
          <ac:chgData name="Elspeth Wilson" userId="e939355a-0426-4afe-b05e-9683e30cffb1" providerId="ADAL" clId="{1AB9A24D-CC88-419F-8C5A-E148647D6437}" dt="2025-07-04T13:33:45.868" v="18722"/>
          <ac:picMkLst>
            <pc:docMk/>
            <pc:sldMk cId="722128211" sldId="312"/>
            <ac:picMk id="5" creationId="{81FD1423-6D0B-E6C5-FC02-1E9C55022E35}"/>
          </ac:picMkLst>
        </pc:picChg>
      </pc:sldChg>
      <pc:sldChg chg="modSp new del mod ord modNotesTx">
        <pc:chgData name="Elspeth Wilson" userId="e939355a-0426-4afe-b05e-9683e30cffb1" providerId="ADAL" clId="{1AB9A24D-CC88-419F-8C5A-E148647D6437}" dt="2025-07-04T13:30:24.403" v="18713" actId="47"/>
        <pc:sldMkLst>
          <pc:docMk/>
          <pc:sldMk cId="1744830974" sldId="313"/>
        </pc:sldMkLst>
      </pc:sldChg>
      <pc:sldChg chg="addSp delSp modSp new mod modCm modNotesTx">
        <pc:chgData name="Elspeth Wilson" userId="e939355a-0426-4afe-b05e-9683e30cffb1" providerId="ADAL" clId="{1AB9A24D-CC88-419F-8C5A-E148647D6437}" dt="2025-07-10T15:23:36.405" v="23215" actId="20577"/>
        <pc:sldMkLst>
          <pc:docMk/>
          <pc:sldMk cId="2776530242" sldId="314"/>
        </pc:sldMkLst>
        <pc:spChg chg="mod">
          <ac:chgData name="Elspeth Wilson" userId="e939355a-0426-4afe-b05e-9683e30cffb1" providerId="ADAL" clId="{1AB9A24D-CC88-419F-8C5A-E148647D6437}" dt="2025-07-04T13:04:16.507" v="17721" actId="20577"/>
          <ac:spMkLst>
            <pc:docMk/>
            <pc:sldMk cId="2776530242" sldId="314"/>
            <ac:spMk id="2" creationId="{A198C01C-B5E5-8BB0-7D5B-CFFCA48B5DBB}"/>
          </ac:spMkLst>
        </pc:spChg>
        <pc:spChg chg="mod">
          <ac:chgData name="Elspeth Wilson" userId="e939355a-0426-4afe-b05e-9683e30cffb1" providerId="ADAL" clId="{1AB9A24D-CC88-419F-8C5A-E148647D6437}" dt="2025-07-09T08:41:06.234" v="20201" actId="2710"/>
          <ac:spMkLst>
            <pc:docMk/>
            <pc:sldMk cId="2776530242" sldId="314"/>
            <ac:spMk id="3" creationId="{D8C2022F-27E3-5ACE-6274-D11B4E0930C7}"/>
          </ac:spMkLst>
        </pc:spChg>
        <pc:spChg chg="add mod">
          <ac:chgData name="Elspeth Wilson" userId="e939355a-0426-4afe-b05e-9683e30cffb1" providerId="ADAL" clId="{1AB9A24D-CC88-419F-8C5A-E148647D6437}" dt="2025-07-10T15:23:36.405" v="23215" actId="20577"/>
          <ac:spMkLst>
            <pc:docMk/>
            <pc:sldMk cId="2776530242" sldId="314"/>
            <ac:spMk id="6" creationId="{1B102E3A-26EB-1A15-0B7F-FD592CAD9DA0}"/>
          </ac:spMkLst>
        </pc:spChg>
        <pc:spChg chg="add mod">
          <ac:chgData name="Elspeth Wilson" userId="e939355a-0426-4afe-b05e-9683e30cffb1" providerId="ADAL" clId="{1AB9A24D-CC88-419F-8C5A-E148647D6437}" dt="2025-07-04T13:17:16.537" v="18615" actId="2711"/>
          <ac:spMkLst>
            <pc:docMk/>
            <pc:sldMk cId="2776530242" sldId="314"/>
            <ac:spMk id="7" creationId="{6950078F-4D45-6E59-DCFB-3D8834F9E544}"/>
          </ac:spMkLst>
        </pc:spChg>
        <pc:spChg chg="add mod">
          <ac:chgData name="Elspeth Wilson" userId="e939355a-0426-4afe-b05e-9683e30cffb1" providerId="ADAL" clId="{1AB9A24D-CC88-419F-8C5A-E148647D6437}" dt="2025-07-10T15:19:26.175" v="22996" actId="113"/>
          <ac:spMkLst>
            <pc:docMk/>
            <pc:sldMk cId="2776530242" sldId="314"/>
            <ac:spMk id="8" creationId="{B5F99748-98D6-36B8-D7DA-17216DBE60FF}"/>
          </ac:spMkLst>
        </pc:spChg>
        <pc:spChg chg="add mod">
          <ac:chgData name="Elspeth Wilson" userId="e939355a-0426-4afe-b05e-9683e30cffb1" providerId="ADAL" clId="{1AB9A24D-CC88-419F-8C5A-E148647D6437}" dt="2025-07-10T15:20:25.084" v="23009" actId="1076"/>
          <ac:spMkLst>
            <pc:docMk/>
            <pc:sldMk cId="2776530242" sldId="314"/>
            <ac:spMk id="10" creationId="{598A03CE-60FA-C3EB-6F7D-DABECAF20C65}"/>
          </ac:spMkLst>
        </pc:spChg>
        <pc:picChg chg="add mod modCrop">
          <ac:chgData name="Elspeth Wilson" userId="e939355a-0426-4afe-b05e-9683e30cffb1" providerId="ADAL" clId="{1AB9A24D-CC88-419F-8C5A-E148647D6437}" dt="2025-07-04T13:04:38.430" v="17725" actId="1076"/>
          <ac:picMkLst>
            <pc:docMk/>
            <pc:sldMk cId="2776530242" sldId="314"/>
            <ac:picMk id="4" creationId="{240973F3-374D-EF90-6B22-28B654997040}"/>
          </ac:picMkLst>
        </pc:picChg>
        <pc:picChg chg="add mod">
          <ac:chgData name="Elspeth Wilson" userId="e939355a-0426-4afe-b05e-9683e30cffb1" providerId="ADAL" clId="{1AB9A24D-CC88-419F-8C5A-E148647D6437}" dt="2025-07-10T15:20:31.455" v="23020" actId="14100"/>
          <ac:picMkLst>
            <pc:docMk/>
            <pc:sldMk cId="2776530242" sldId="314"/>
            <ac:picMk id="9" creationId="{3F101129-530F-BD99-1009-80890BABF2CF}"/>
          </ac:picMkLst>
        </pc:picChg>
        <pc:extLst>
          <p:ext xmlns:p="http://schemas.openxmlformats.org/presentationml/2006/main" uri="{D6D511B9-2390-475A-947B-AFAB55BFBCF1}">
            <pc226:cmChg xmlns:pc226="http://schemas.microsoft.com/office/powerpoint/2022/06/main/command" chg="mod">
              <pc226:chgData name="Elspeth Wilson" userId="e939355a-0426-4afe-b05e-9683e30cffb1" providerId="ADAL" clId="{1AB9A24D-CC88-419F-8C5A-E148647D6437}" dt="2025-07-09T08:40:53.062" v="20198" actId="20577"/>
              <pc2:cmMkLst xmlns:pc2="http://schemas.microsoft.com/office/powerpoint/2019/9/main/command">
                <pc:docMk/>
                <pc:sldMk cId="2776530242" sldId="314"/>
                <pc2:cmMk id="{E00F9899-E182-4A65-B114-A34C504DA321}"/>
              </pc2:cmMkLst>
            </pc226:cmChg>
          </p:ext>
        </pc:extLst>
      </pc:sldChg>
      <pc:sldChg chg="new del">
        <pc:chgData name="Elspeth Wilson" userId="e939355a-0426-4afe-b05e-9683e30cffb1" providerId="ADAL" clId="{1AB9A24D-CC88-419F-8C5A-E148647D6437}" dt="2025-07-04T13:29:42.726" v="18694" actId="47"/>
        <pc:sldMkLst>
          <pc:docMk/>
          <pc:sldMk cId="1196982514" sldId="315"/>
        </pc:sldMkLst>
      </pc:sldChg>
      <pc:sldChg chg="addSp delSp modSp add mod modNotesTx">
        <pc:chgData name="Elspeth Wilson" userId="e939355a-0426-4afe-b05e-9683e30cffb1" providerId="ADAL" clId="{1AB9A24D-CC88-419F-8C5A-E148647D6437}" dt="2025-07-10T15:22:06.621" v="23079" actId="17032"/>
        <pc:sldMkLst>
          <pc:docMk/>
          <pc:sldMk cId="92821085" sldId="316"/>
        </pc:sldMkLst>
        <pc:spChg chg="add mod">
          <ac:chgData name="Elspeth Wilson" userId="e939355a-0426-4afe-b05e-9683e30cffb1" providerId="ADAL" clId="{1AB9A24D-CC88-419F-8C5A-E148647D6437}" dt="2025-07-10T15:22:06.621" v="23079" actId="17032"/>
          <ac:spMkLst>
            <pc:docMk/>
            <pc:sldMk cId="92821085" sldId="316"/>
            <ac:spMk id="3" creationId="{E6A478EF-983C-2266-2287-087D4D394C1E}"/>
          </ac:spMkLst>
        </pc:spChg>
        <pc:picChg chg="add mod">
          <ac:chgData name="Elspeth Wilson" userId="e939355a-0426-4afe-b05e-9683e30cffb1" providerId="ADAL" clId="{1AB9A24D-CC88-419F-8C5A-E148647D6437}" dt="2025-07-04T13:20:06.399" v="18631" actId="14100"/>
          <ac:picMkLst>
            <pc:docMk/>
            <pc:sldMk cId="92821085" sldId="316"/>
            <ac:picMk id="11" creationId="{7808EE2B-1D94-205D-5564-6E6BF3642FB0}"/>
          </ac:picMkLst>
        </pc:picChg>
        <pc:picChg chg="add mod">
          <ac:chgData name="Elspeth Wilson" userId="e939355a-0426-4afe-b05e-9683e30cffb1" providerId="ADAL" clId="{1AB9A24D-CC88-419F-8C5A-E148647D6437}" dt="2025-07-04T13:20:01.029" v="18630" actId="1076"/>
          <ac:picMkLst>
            <pc:docMk/>
            <pc:sldMk cId="92821085" sldId="316"/>
            <ac:picMk id="13" creationId="{0A050662-B88D-DDEF-7976-7D065E115217}"/>
          </ac:picMkLst>
        </pc:picChg>
        <pc:inkChg chg="add">
          <ac:chgData name="Elspeth Wilson" userId="e939355a-0426-4afe-b05e-9683e30cffb1" providerId="ADAL" clId="{1AB9A24D-CC88-419F-8C5A-E148647D6437}" dt="2025-07-04T13:20:14.524" v="18632" actId="9405"/>
          <ac:inkMkLst>
            <pc:docMk/>
            <pc:sldMk cId="92821085" sldId="316"/>
            <ac:inkMk id="14" creationId="{FDFEAEA2-2525-4402-9777-5CBA6212C963}"/>
          </ac:inkMkLst>
        </pc:inkChg>
        <pc:inkChg chg="add">
          <ac:chgData name="Elspeth Wilson" userId="e939355a-0426-4afe-b05e-9683e30cffb1" providerId="ADAL" clId="{1AB9A24D-CC88-419F-8C5A-E148647D6437}" dt="2025-07-04T13:20:23.134" v="18633" actId="9405"/>
          <ac:inkMkLst>
            <pc:docMk/>
            <pc:sldMk cId="92821085" sldId="316"/>
            <ac:inkMk id="15" creationId="{CA62055E-F13A-002F-90A5-14447C9A3957}"/>
          </ac:inkMkLst>
        </pc:inkChg>
        <pc:inkChg chg="add">
          <ac:chgData name="Elspeth Wilson" userId="e939355a-0426-4afe-b05e-9683e30cffb1" providerId="ADAL" clId="{1AB9A24D-CC88-419F-8C5A-E148647D6437}" dt="2025-07-04T13:20:27.630" v="18634" actId="9405"/>
          <ac:inkMkLst>
            <pc:docMk/>
            <pc:sldMk cId="92821085" sldId="316"/>
            <ac:inkMk id="16" creationId="{6A8CE8BC-BCE4-8006-5973-7DE562E60613}"/>
          </ac:inkMkLst>
        </pc:inkChg>
        <pc:inkChg chg="add">
          <ac:chgData name="Elspeth Wilson" userId="e939355a-0426-4afe-b05e-9683e30cffb1" providerId="ADAL" clId="{1AB9A24D-CC88-419F-8C5A-E148647D6437}" dt="2025-07-04T13:20:29.961" v="18635" actId="9405"/>
          <ac:inkMkLst>
            <pc:docMk/>
            <pc:sldMk cId="92821085" sldId="316"/>
            <ac:inkMk id="17" creationId="{830BCD40-F4B0-FF14-9374-F1EE045D6294}"/>
          </ac:inkMkLst>
        </pc:inkChg>
        <pc:inkChg chg="add">
          <ac:chgData name="Elspeth Wilson" userId="e939355a-0426-4afe-b05e-9683e30cffb1" providerId="ADAL" clId="{1AB9A24D-CC88-419F-8C5A-E148647D6437}" dt="2025-07-04T13:20:38.813" v="18638" actId="9405"/>
          <ac:inkMkLst>
            <pc:docMk/>
            <pc:sldMk cId="92821085" sldId="316"/>
            <ac:inkMk id="19" creationId="{2D0F672A-8906-4A4F-A560-779502DA44A4}"/>
          </ac:inkMkLst>
        </pc:inkChg>
      </pc:sldChg>
      <pc:sldChg chg="addSp delSp modSp add mod">
        <pc:chgData name="Elspeth Wilson" userId="e939355a-0426-4afe-b05e-9683e30cffb1" providerId="ADAL" clId="{1AB9A24D-CC88-419F-8C5A-E148647D6437}" dt="2025-07-10T15:22:29.654" v="23085" actId="2711"/>
        <pc:sldMkLst>
          <pc:docMk/>
          <pc:sldMk cId="2053093954" sldId="317"/>
        </pc:sldMkLst>
        <pc:spChg chg="add mod">
          <ac:chgData name="Elspeth Wilson" userId="e939355a-0426-4afe-b05e-9683e30cffb1" providerId="ADAL" clId="{1AB9A24D-CC88-419F-8C5A-E148647D6437}" dt="2025-07-10T15:22:29.654" v="23085" actId="2711"/>
          <ac:spMkLst>
            <pc:docMk/>
            <pc:sldMk cId="2053093954" sldId="317"/>
            <ac:spMk id="3" creationId="{4965D045-5D2E-61C4-656D-EB2A98B8BC06}"/>
          </ac:spMkLst>
        </pc:spChg>
        <pc:picChg chg="add mod">
          <ac:chgData name="Elspeth Wilson" userId="e939355a-0426-4afe-b05e-9683e30cffb1" providerId="ADAL" clId="{1AB9A24D-CC88-419F-8C5A-E148647D6437}" dt="2025-07-04T13:21:40.979" v="18647" actId="1076"/>
          <ac:picMkLst>
            <pc:docMk/>
            <pc:sldMk cId="2053093954" sldId="317"/>
            <ac:picMk id="5" creationId="{90619E41-DB2A-2B94-0D73-797BC63CE561}"/>
          </ac:picMkLst>
        </pc:picChg>
        <pc:picChg chg="add mod">
          <ac:chgData name="Elspeth Wilson" userId="e939355a-0426-4afe-b05e-9683e30cffb1" providerId="ADAL" clId="{1AB9A24D-CC88-419F-8C5A-E148647D6437}" dt="2025-07-04T13:22:05.380" v="18649" actId="1076"/>
          <ac:picMkLst>
            <pc:docMk/>
            <pc:sldMk cId="2053093954" sldId="317"/>
            <ac:picMk id="7" creationId="{371B832F-4329-2BE3-E3C9-19EB11C1FEDA}"/>
          </ac:picMkLst>
        </pc:picChg>
        <pc:inkChg chg="add">
          <ac:chgData name="Elspeth Wilson" userId="e939355a-0426-4afe-b05e-9683e30cffb1" providerId="ADAL" clId="{1AB9A24D-CC88-419F-8C5A-E148647D6437}" dt="2025-07-04T13:22:14.518" v="18650" actId="9405"/>
          <ac:inkMkLst>
            <pc:docMk/>
            <pc:sldMk cId="2053093954" sldId="317"/>
            <ac:inkMk id="8" creationId="{8BBD68A1-DD1F-325A-06CD-7DD8D7A91CEF}"/>
          </ac:inkMkLst>
        </pc:inkChg>
        <pc:inkChg chg="add">
          <ac:chgData name="Elspeth Wilson" userId="e939355a-0426-4afe-b05e-9683e30cffb1" providerId="ADAL" clId="{1AB9A24D-CC88-419F-8C5A-E148647D6437}" dt="2025-07-04T13:22:18.474" v="18651" actId="9405"/>
          <ac:inkMkLst>
            <pc:docMk/>
            <pc:sldMk cId="2053093954" sldId="317"/>
            <ac:inkMk id="9" creationId="{87D23BE3-22CC-753D-BE9A-7A2ACBB07405}"/>
          </ac:inkMkLst>
        </pc:inkChg>
        <pc:inkChg chg="add">
          <ac:chgData name="Elspeth Wilson" userId="e939355a-0426-4afe-b05e-9683e30cffb1" providerId="ADAL" clId="{1AB9A24D-CC88-419F-8C5A-E148647D6437}" dt="2025-07-04T13:22:23.338" v="18652" actId="9405"/>
          <ac:inkMkLst>
            <pc:docMk/>
            <pc:sldMk cId="2053093954" sldId="317"/>
            <ac:inkMk id="10" creationId="{8295780E-0A63-157D-D024-FFABC44D0131}"/>
          </ac:inkMkLst>
        </pc:inkChg>
        <pc:inkChg chg="add">
          <ac:chgData name="Elspeth Wilson" userId="e939355a-0426-4afe-b05e-9683e30cffb1" providerId="ADAL" clId="{1AB9A24D-CC88-419F-8C5A-E148647D6437}" dt="2025-07-04T13:22:28.067" v="18654"/>
          <ac:inkMkLst>
            <pc:docMk/>
            <pc:sldMk cId="2053093954" sldId="317"/>
            <ac:inkMk id="18" creationId="{F6BDF4D8-E131-E1B0-16D9-2F332923ABEB}"/>
          </ac:inkMkLst>
        </pc:inkChg>
      </pc:sldChg>
      <pc:sldChg chg="addSp delSp modSp add mod">
        <pc:chgData name="Elspeth Wilson" userId="e939355a-0426-4afe-b05e-9683e30cffb1" providerId="ADAL" clId="{1AB9A24D-CC88-419F-8C5A-E148647D6437}" dt="2025-07-10T15:23:03.670" v="23146" actId="20577"/>
        <pc:sldMkLst>
          <pc:docMk/>
          <pc:sldMk cId="2830180215" sldId="318"/>
        </pc:sldMkLst>
        <pc:spChg chg="add del">
          <ac:chgData name="Elspeth Wilson" userId="e939355a-0426-4afe-b05e-9683e30cffb1" providerId="ADAL" clId="{1AB9A24D-CC88-419F-8C5A-E148647D6437}" dt="2025-07-10T15:22:35.050" v="23087" actId="22"/>
          <ac:spMkLst>
            <pc:docMk/>
            <pc:sldMk cId="2830180215" sldId="318"/>
            <ac:spMk id="5" creationId="{AAF76BE2-F098-86C8-7CB5-2891C921338D}"/>
          </ac:spMkLst>
        </pc:spChg>
        <pc:spChg chg="add mod">
          <ac:chgData name="Elspeth Wilson" userId="e939355a-0426-4afe-b05e-9683e30cffb1" providerId="ADAL" clId="{1AB9A24D-CC88-419F-8C5A-E148647D6437}" dt="2025-07-10T15:23:03.670" v="23146" actId="20577"/>
          <ac:spMkLst>
            <pc:docMk/>
            <pc:sldMk cId="2830180215" sldId="318"/>
            <ac:spMk id="7" creationId="{0F73326D-C61B-0123-0564-CE4D23FC075F}"/>
          </ac:spMkLst>
        </pc:spChg>
        <pc:spChg chg="add mod">
          <ac:chgData name="Elspeth Wilson" userId="e939355a-0426-4afe-b05e-9683e30cffb1" providerId="ADAL" clId="{1AB9A24D-CC88-419F-8C5A-E148647D6437}" dt="2025-07-04T13:26:22.116" v="18671" actId="1076"/>
          <ac:spMkLst>
            <pc:docMk/>
            <pc:sldMk cId="2830180215" sldId="318"/>
            <ac:spMk id="13" creationId="{65945207-6E10-D3BE-82C8-F6160489A10E}"/>
          </ac:spMkLst>
        </pc:spChg>
        <pc:picChg chg="add mod">
          <ac:chgData name="Elspeth Wilson" userId="e939355a-0426-4afe-b05e-9683e30cffb1" providerId="ADAL" clId="{1AB9A24D-CC88-419F-8C5A-E148647D6437}" dt="2025-07-04T13:25:38.129" v="18663" actId="14100"/>
          <ac:picMkLst>
            <pc:docMk/>
            <pc:sldMk cId="2830180215" sldId="318"/>
            <ac:picMk id="6" creationId="{CBC50F59-5BA1-ADCE-37EE-68A1EEC455AD}"/>
          </ac:picMkLst>
        </pc:picChg>
        <pc:picChg chg="add mod">
          <ac:chgData name="Elspeth Wilson" userId="e939355a-0426-4afe-b05e-9683e30cffb1" providerId="ADAL" clId="{1AB9A24D-CC88-419F-8C5A-E148647D6437}" dt="2025-07-04T13:25:45.488" v="18666" actId="14100"/>
          <ac:picMkLst>
            <pc:docMk/>
            <pc:sldMk cId="2830180215" sldId="318"/>
            <ac:picMk id="12" creationId="{80116560-714C-9B7E-9DB1-B45729F04CAF}"/>
          </ac:picMkLst>
        </pc:picChg>
      </pc:sldChg>
      <pc:sldChg chg="addSp delSp modSp add mod">
        <pc:chgData name="Elspeth Wilson" userId="e939355a-0426-4afe-b05e-9683e30cffb1" providerId="ADAL" clId="{1AB9A24D-CC88-419F-8C5A-E148647D6437}" dt="2025-07-10T15:23:27.637" v="23200" actId="20577"/>
        <pc:sldMkLst>
          <pc:docMk/>
          <pc:sldMk cId="1321945822" sldId="319"/>
        </pc:sldMkLst>
        <pc:spChg chg="add mod">
          <ac:chgData name="Elspeth Wilson" userId="e939355a-0426-4afe-b05e-9683e30cffb1" providerId="ADAL" clId="{1AB9A24D-CC88-419F-8C5A-E148647D6437}" dt="2025-07-10T15:23:27.637" v="23200" actId="20577"/>
          <ac:spMkLst>
            <pc:docMk/>
            <pc:sldMk cId="1321945822" sldId="319"/>
            <ac:spMk id="3" creationId="{249C5D7C-B19F-1992-DCDB-FC6633DDB3D4}"/>
          </ac:spMkLst>
        </pc:spChg>
        <pc:picChg chg="add mod">
          <ac:chgData name="Elspeth Wilson" userId="e939355a-0426-4afe-b05e-9683e30cffb1" providerId="ADAL" clId="{1AB9A24D-CC88-419F-8C5A-E148647D6437}" dt="2025-07-04T13:27:17.730" v="18678" actId="1076"/>
          <ac:picMkLst>
            <pc:docMk/>
            <pc:sldMk cId="1321945822" sldId="319"/>
            <ac:picMk id="5" creationId="{CF6F4774-8C66-4F50-4BA0-E3951ABA73C6}"/>
          </ac:picMkLst>
        </pc:picChg>
        <pc:picChg chg="add mod">
          <ac:chgData name="Elspeth Wilson" userId="e939355a-0426-4afe-b05e-9683e30cffb1" providerId="ADAL" clId="{1AB9A24D-CC88-419F-8C5A-E148647D6437}" dt="2025-07-04T13:29:19.054" v="18693" actId="1036"/>
          <ac:picMkLst>
            <pc:docMk/>
            <pc:sldMk cId="1321945822" sldId="319"/>
            <ac:picMk id="8" creationId="{95757017-B2A4-4988-793C-5F1C7AEEADE3}"/>
          </ac:picMkLst>
        </pc:picChg>
        <pc:inkChg chg="add">
          <ac:chgData name="Elspeth Wilson" userId="e939355a-0426-4afe-b05e-9683e30cffb1" providerId="ADAL" clId="{1AB9A24D-CC88-419F-8C5A-E148647D6437}" dt="2025-07-04T13:28:19.453" v="18681" actId="9405"/>
          <ac:inkMkLst>
            <pc:docMk/>
            <pc:sldMk cId="1321945822" sldId="319"/>
            <ac:inkMk id="9" creationId="{5BF8D709-F66E-5A03-BBC8-6A34C6DB7E99}"/>
          </ac:inkMkLst>
        </pc:inkChg>
        <pc:inkChg chg="add">
          <ac:chgData name="Elspeth Wilson" userId="e939355a-0426-4afe-b05e-9683e30cffb1" providerId="ADAL" clId="{1AB9A24D-CC88-419F-8C5A-E148647D6437}" dt="2025-07-04T13:28:22.380" v="18682" actId="9405"/>
          <ac:inkMkLst>
            <pc:docMk/>
            <pc:sldMk cId="1321945822" sldId="319"/>
            <ac:inkMk id="10" creationId="{C0BEE539-FAB5-7824-105F-1F3993206B92}"/>
          </ac:inkMkLst>
        </pc:inkChg>
        <pc:inkChg chg="add">
          <ac:chgData name="Elspeth Wilson" userId="e939355a-0426-4afe-b05e-9683e30cffb1" providerId="ADAL" clId="{1AB9A24D-CC88-419F-8C5A-E148647D6437}" dt="2025-07-04T13:28:38.646" v="18683" actId="9405"/>
          <ac:inkMkLst>
            <pc:docMk/>
            <pc:sldMk cId="1321945822" sldId="319"/>
            <ac:inkMk id="11" creationId="{08B77E99-C304-B13D-873E-F5EBBEEF8FC3}"/>
          </ac:inkMkLst>
        </pc:inkChg>
        <pc:inkChg chg="add">
          <ac:chgData name="Elspeth Wilson" userId="e939355a-0426-4afe-b05e-9683e30cffb1" providerId="ADAL" clId="{1AB9A24D-CC88-419F-8C5A-E148647D6437}" dt="2025-07-04T13:28:41.245" v="18685"/>
          <ac:inkMkLst>
            <pc:docMk/>
            <pc:sldMk cId="1321945822" sldId="319"/>
            <ac:inkMk id="15" creationId="{BAC8ED05-DCAF-A7C5-CF8D-840138B5E278}"/>
          </ac:inkMkLst>
        </pc:inkChg>
        <pc:inkChg chg="add">
          <ac:chgData name="Elspeth Wilson" userId="e939355a-0426-4afe-b05e-9683e30cffb1" providerId="ADAL" clId="{1AB9A24D-CC88-419F-8C5A-E148647D6437}" dt="2025-07-04T13:28:42.840" v="18686" actId="9405"/>
          <ac:inkMkLst>
            <pc:docMk/>
            <pc:sldMk cId="1321945822" sldId="319"/>
            <ac:inkMk id="16" creationId="{D59737C1-E38F-9DD0-CF38-2CB489D7D22B}"/>
          </ac:inkMkLst>
        </pc:inkChg>
      </pc:sldChg>
      <pc:sldChg chg="addSp delSp modSp new mod">
        <pc:chgData name="Elspeth Wilson" userId="e939355a-0426-4afe-b05e-9683e30cffb1" providerId="ADAL" clId="{1AB9A24D-CC88-419F-8C5A-E148647D6437}" dt="2025-07-04T13:44:04.244" v="19498" actId="20577"/>
        <pc:sldMkLst>
          <pc:docMk/>
          <pc:sldMk cId="451946536" sldId="320"/>
        </pc:sldMkLst>
        <pc:spChg chg="mod">
          <ac:chgData name="Elspeth Wilson" userId="e939355a-0426-4afe-b05e-9683e30cffb1" providerId="ADAL" clId="{1AB9A24D-CC88-419F-8C5A-E148647D6437}" dt="2025-07-04T13:44:04.244" v="19498" actId="20577"/>
          <ac:spMkLst>
            <pc:docMk/>
            <pc:sldMk cId="451946536" sldId="320"/>
            <ac:spMk id="2" creationId="{56E9434E-C105-2C2B-AB1F-22E7F63B33B8}"/>
          </ac:spMkLst>
        </pc:spChg>
        <pc:picChg chg="add mod">
          <ac:chgData name="Elspeth Wilson" userId="e939355a-0426-4afe-b05e-9683e30cffb1" providerId="ADAL" clId="{1AB9A24D-CC88-419F-8C5A-E148647D6437}" dt="2025-07-04T13:43:57.151" v="19464" actId="207"/>
          <ac:picMkLst>
            <pc:docMk/>
            <pc:sldMk cId="451946536" sldId="320"/>
            <ac:picMk id="5" creationId="{D92F3573-A7E7-14ED-9B33-6B6848B36F15}"/>
          </ac:picMkLst>
        </pc:picChg>
      </pc:sldChg>
      <pc:sldChg chg="modSp add mod modNotesTx">
        <pc:chgData name="Elspeth Wilson" userId="e939355a-0426-4afe-b05e-9683e30cffb1" providerId="ADAL" clId="{1AB9A24D-CC88-419F-8C5A-E148647D6437}" dt="2025-07-10T15:18:22.532" v="22995" actId="20577"/>
        <pc:sldMkLst>
          <pc:docMk/>
          <pc:sldMk cId="4230253841" sldId="321"/>
        </pc:sldMkLst>
        <pc:spChg chg="mod">
          <ac:chgData name="Elspeth Wilson" userId="e939355a-0426-4afe-b05e-9683e30cffb1" providerId="ADAL" clId="{1AB9A24D-CC88-419F-8C5A-E148647D6437}" dt="2025-07-04T13:44:44.495" v="19510" actId="20577"/>
          <ac:spMkLst>
            <pc:docMk/>
            <pc:sldMk cId="4230253841" sldId="321"/>
            <ac:spMk id="2" creationId="{2FD60DE0-08CB-01EC-75EA-E5FDC91E1311}"/>
          </ac:spMkLst>
        </pc:spChg>
      </pc:sldChg>
      <pc:sldChg chg="modSp new mod modNotesTx">
        <pc:chgData name="Elspeth Wilson" userId="e939355a-0426-4afe-b05e-9683e30cffb1" providerId="ADAL" clId="{1AB9A24D-CC88-419F-8C5A-E148647D6437}" dt="2025-07-04T13:49:10.586" v="19786" actId="20577"/>
        <pc:sldMkLst>
          <pc:docMk/>
          <pc:sldMk cId="2535121216" sldId="322"/>
        </pc:sldMkLst>
        <pc:spChg chg="mod">
          <ac:chgData name="Elspeth Wilson" userId="e939355a-0426-4afe-b05e-9683e30cffb1" providerId="ADAL" clId="{1AB9A24D-CC88-419F-8C5A-E148647D6437}" dt="2025-07-04T13:47:19.686" v="19561" actId="20577"/>
          <ac:spMkLst>
            <pc:docMk/>
            <pc:sldMk cId="2535121216" sldId="322"/>
            <ac:spMk id="2" creationId="{56FE3F18-B617-A3FE-36A0-32980FF0057D}"/>
          </ac:spMkLst>
        </pc:spChg>
        <pc:spChg chg="mod">
          <ac:chgData name="Elspeth Wilson" userId="e939355a-0426-4afe-b05e-9683e30cffb1" providerId="ADAL" clId="{1AB9A24D-CC88-419F-8C5A-E148647D6437}" dt="2025-07-04T13:48:50.027" v="19762" actId="20577"/>
          <ac:spMkLst>
            <pc:docMk/>
            <pc:sldMk cId="2535121216" sldId="322"/>
            <ac:spMk id="3" creationId="{C180DAD4-FF3B-D57D-077B-CF940A11C8D4}"/>
          </ac:spMkLst>
        </pc:spChg>
      </pc:sldChg>
      <pc:sldMasterChg chg="delSldLayout">
        <pc:chgData name="Elspeth Wilson" userId="e939355a-0426-4afe-b05e-9683e30cffb1" providerId="ADAL" clId="{1AB9A24D-CC88-419F-8C5A-E148647D6437}" dt="2025-07-04T11:26:39.512" v="17311" actId="47"/>
        <pc:sldMasterMkLst>
          <pc:docMk/>
          <pc:sldMasterMk cId="0" sldId="2147483648"/>
        </pc:sldMasterMkLst>
        <pc:sldLayoutChg chg="del">
          <pc:chgData name="Elspeth Wilson" userId="e939355a-0426-4afe-b05e-9683e30cffb1" providerId="ADAL" clId="{1AB9A24D-CC88-419F-8C5A-E148647D6437}" dt="2025-07-04T11:26:39.512" v="17311" actId="47"/>
          <pc:sldLayoutMkLst>
            <pc:docMk/>
            <pc:sldMasterMk cId="0" sldId="2147483648"/>
            <pc:sldLayoutMk cId="0" sldId="2147483698"/>
          </pc:sldLayoutMkLst>
        </pc:sldLayoutChg>
        <pc:sldLayoutChg chg="del">
          <pc:chgData name="Elspeth Wilson" userId="e939355a-0426-4afe-b05e-9683e30cffb1" providerId="ADAL" clId="{1AB9A24D-CC88-419F-8C5A-E148647D6437}" dt="2025-07-04T11:26:39.512" v="17311" actId="47"/>
          <pc:sldLayoutMkLst>
            <pc:docMk/>
            <pc:sldMasterMk cId="0" sldId="2147483648"/>
            <pc:sldLayoutMk cId="0" sldId="2147483699"/>
          </pc:sldLayoutMkLst>
        </pc:sldLayoutChg>
      </pc:sldMasterChg>
    </pc:docChg>
  </pc:docChgLst>
</pc:chgInfo>
</file>

<file path=ppt/comments/modernComment_131_BC1958E9.xml><?xml version="1.0" encoding="utf-8"?>
<p188:cmLst xmlns:a="http://schemas.openxmlformats.org/drawingml/2006/main" xmlns:r="http://schemas.openxmlformats.org/officeDocument/2006/relationships" xmlns:p188="http://schemas.microsoft.com/office/powerpoint/2018/8/main">
  <p188:cm id="{7F7078C9-1ED9-411F-920A-7A6142A1A7E3}" authorId="{03384FAC-67DB-0FAF-CCA2-3C41B0AE0030}" status="resolved" created="2025-07-07T19:52:54.759" complete="100000">
    <pc:sldMkLst xmlns:pc="http://schemas.microsoft.com/office/powerpoint/2013/main/command">
      <pc:docMk/>
      <pc:sldMk cId="3155777769" sldId="305"/>
    </pc:sldMkLst>
    <p188:txBody>
      <a:bodyPr/>
      <a:lstStyle/>
      <a:p>
        <a:r>
          <a:rPr lang="en-US"/>
          <a:t>I would take out 'evidence-based' here, I think it is confusing - I agree we can't say with confidence it's not effective, but if there is no evidence available to demonstrate causality then doesn't that mean that it is not evidence based?</a:t>
        </a:r>
      </a:p>
    </p188:txBody>
    <p188:extLst>
      <p:ext xmlns:p="http://schemas.openxmlformats.org/presentationml/2006/main" uri="{57CB4572-C831-44C2-8A1C-0ADB6CCDFE69}">
        <p223:reactions xmlns:p223="http://schemas.microsoft.com/office/powerpoint/2022/03/main">
          <p223:rxn type="👍">
            <p223:instance time="2025-07-09T08:38:11.391" authorId="{4EDBB5BC-A5EA-A667-1904-3F8C6558A73A}"/>
          </p223:rxn>
        </p223:reactions>
      </p:ext>
    </p188:extLst>
  </p188:cm>
  <p188:cm id="{1B5872BB-4C2F-4743-85D0-8E5F2A00620C}" authorId="{03384FAC-67DB-0FAF-CCA2-3C41B0AE0030}" status="resolved" created="2025-07-07T19:53:26.385" complete="100000">
    <pc:sldMkLst xmlns:pc="http://schemas.microsoft.com/office/powerpoint/2013/main/command">
      <pc:docMk/>
      <pc:sldMk cId="3155777769" sldId="305"/>
    </pc:sldMkLst>
    <p188:txBody>
      <a:bodyPr/>
      <a:lstStyle/>
      <a:p>
        <a:r>
          <a:rPr lang="en-US"/>
          <a:t>monthly episode of what? drunkenness?</a:t>
        </a:r>
      </a:p>
    </p188:txBody>
  </p188:cm>
</p188:cmLst>
</file>

<file path=ppt/comments/modernComment_132_B943DBF7.xml><?xml version="1.0" encoding="utf-8"?>
<p188:cmLst xmlns:a="http://schemas.openxmlformats.org/drawingml/2006/main" xmlns:r="http://schemas.openxmlformats.org/officeDocument/2006/relationships" xmlns:p188="http://schemas.microsoft.com/office/powerpoint/2018/8/main">
  <p188:cm id="{527D1501-D487-4C8B-9243-D86BED424D08}" authorId="{03384FAC-67DB-0FAF-CCA2-3C41B0AE0030}" status="resolved" created="2025-07-07T19:44:49.088" complete="100000">
    <pc:sldMkLst xmlns:pc="http://schemas.microsoft.com/office/powerpoint/2013/main/command">
      <pc:docMk/>
      <pc:sldMk cId="3108232183" sldId="306"/>
    </pc:sldMkLst>
    <p188:txBody>
      <a:bodyPr/>
      <a:lstStyle/>
      <a:p>
        <a:r>
          <a:rPr lang="en-US"/>
          <a:t>edited notes a little for clarity (bold)</a:t>
        </a:r>
      </a:p>
    </p188:txBody>
  </p188:cm>
</p188:cmLst>
</file>

<file path=ppt/comments/modernComment_133_206868F7.xml><?xml version="1.0" encoding="utf-8"?>
<p188:cmLst xmlns:a="http://schemas.openxmlformats.org/drawingml/2006/main" xmlns:r="http://schemas.openxmlformats.org/officeDocument/2006/relationships" xmlns:p188="http://schemas.microsoft.com/office/powerpoint/2018/8/main">
  <p188:cm id="{C12B48A2-ABDC-4761-AB73-29E729FD6B16}" authorId="{03384FAC-67DB-0FAF-CCA2-3C41B0AE0030}" status="resolved" created="2025-07-07T19:44:27.635" complete="100000">
    <pc:sldMkLst xmlns:pc="http://schemas.microsoft.com/office/powerpoint/2013/main/command">
      <pc:docMk/>
      <pc:sldMk cId="543713527" sldId="307"/>
    </pc:sldMkLst>
    <p188:txBody>
      <a:bodyPr/>
      <a:lstStyle/>
      <a:p>
        <a:r>
          <a:rPr lang="en-US"/>
          <a:t>edited the notes a little - in bold</a:t>
        </a:r>
      </a:p>
    </p188:txBody>
  </p188:cm>
</p188:cmLst>
</file>

<file path=ppt/comments/modernComment_13A_A57E7D42.xml><?xml version="1.0" encoding="utf-8"?>
<p188:cmLst xmlns:a="http://schemas.openxmlformats.org/drawingml/2006/main" xmlns:r="http://schemas.openxmlformats.org/officeDocument/2006/relationships" xmlns:p188="http://schemas.microsoft.com/office/powerpoint/2018/8/main">
  <p188:cm id="{E00F9899-E182-4A65-B114-A34C504DA321}" authorId="{03384FAC-67DB-0FAF-CCA2-3C41B0AE0030}" status="resolved" created="2025-07-07T19:39:59.674" complete="100000">
    <ac:txMkLst xmlns:ac="http://schemas.microsoft.com/office/drawing/2013/main/command">
      <pc:docMk xmlns:pc="http://schemas.microsoft.com/office/powerpoint/2013/main/command"/>
      <pc:sldMk xmlns:pc="http://schemas.microsoft.com/office/powerpoint/2013/main/command" cId="2776530242" sldId="314"/>
      <ac:spMk id="3" creationId="{D8C2022F-27E3-5ACE-6274-D11B4E0930C7}"/>
      <ac:txMk cp="82" len="35">
        <ac:context len="132" hash="207733075"/>
      </ac:txMk>
    </ac:txMkLst>
    <p188:pos x="3460229" y="786983"/>
    <p188:txBody>
      <a:bodyPr/>
      <a:lstStyle/>
      <a:p>
        <a:r>
          <a:rPr lang="en-US"/>
          <a:t>the systematic review full text link doesn't work (the abstract link does)</a:t>
        </a:r>
      </a:p>
    </p188:txBody>
  </p188:cm>
</p188:cmLst>
</file>

<file path=ppt/comments/modernComment_142_971AE140.xml><?xml version="1.0" encoding="utf-8"?>
<p188:cmLst xmlns:a="http://schemas.openxmlformats.org/drawingml/2006/main" xmlns:r="http://schemas.openxmlformats.org/officeDocument/2006/relationships" xmlns:p188="http://schemas.microsoft.com/office/powerpoint/2018/8/main">
  <p188:cm id="{5B73E2CD-E0AC-4299-BBD0-1A3619C1D4E9}" authorId="{03384FAC-67DB-0FAF-CCA2-3C41B0AE0030}" status="resolved" created="2025-07-07T19:54:50.356" complete="100000">
    <pc:sldMkLst xmlns:pc="http://schemas.microsoft.com/office/powerpoint/2013/main/command">
      <pc:docMk/>
      <pc:sldMk cId="2535121216" sldId="322"/>
    </pc:sldMkLst>
    <p188:txBody>
      <a:bodyPr/>
      <a:lstStyle/>
      <a:p>
        <a:r>
          <a:rPr lang="en-US"/>
          <a:t>made minor changes to the first statement (I think I removed duplication, added 'in the context of' - but I did it on a separate day to adding this comment!)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C7032-8EF3-4037-B604-60FCFD807A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50C0A1C-58F6-4B56-8A87-D5AD1CEE055B}">
      <dgm:prSet phldrT="[Text]" phldr="0"/>
      <dgm:spPr>
        <a:xfrm>
          <a:off x="4936680" y="892494"/>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a:solidFill>
                <a:srgbClr val="1C1C1E">
                  <a:hueOff val="0"/>
                  <a:satOff val="0"/>
                  <a:lumOff val="0"/>
                  <a:alphaOff val="0"/>
                </a:srgbClr>
              </a:solidFill>
              <a:latin typeface="Calibri Light" panose="020F0302020204030204"/>
              <a:ea typeface="+mn-ea"/>
              <a:cs typeface="+mn-cs"/>
            </a:rPr>
            <a:t>Quantitative Research Design</a:t>
          </a:r>
          <a:endParaRPr lang="en-US">
            <a:solidFill>
              <a:srgbClr val="1C1C1E">
                <a:hueOff val="0"/>
                <a:satOff val="0"/>
                <a:lumOff val="0"/>
                <a:alphaOff val="0"/>
              </a:srgbClr>
            </a:solidFill>
            <a:latin typeface="Calibri" panose="020F0502020204030204"/>
            <a:ea typeface="+mn-ea"/>
            <a:cs typeface="+mn-cs"/>
          </a:endParaRPr>
        </a:p>
      </dgm:t>
    </dgm:pt>
    <dgm:pt modelId="{DE50D89D-8C39-4ECD-87C2-3A625EA8CA45}" type="parTrans" cxnId="{EB416690-DC07-4905-B8F6-0D9B324D631F}">
      <dgm:prSet/>
      <dgm:spPr/>
      <dgm:t>
        <a:bodyPr/>
        <a:lstStyle/>
        <a:p>
          <a:endParaRPr lang="en-US"/>
        </a:p>
      </dgm:t>
    </dgm:pt>
    <dgm:pt modelId="{0216B92F-F6B2-46AA-B204-4A739C4FE7E5}" type="sibTrans" cxnId="{EB416690-DC07-4905-B8F6-0D9B324D631F}">
      <dgm:prSet/>
      <dgm:spPr/>
      <dgm:t>
        <a:bodyPr/>
        <a:lstStyle/>
        <a:p>
          <a:endParaRPr lang="en-US"/>
        </a:p>
      </dgm:t>
    </dgm:pt>
    <dgm:pt modelId="{6CF16A87-72FF-4E92-958F-E70466E556E6}">
      <dgm:prSet phldrT="[Text]" phldr="0"/>
      <dgm:spPr>
        <a:xfrm>
          <a:off x="2079398" y="2335422"/>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a:solidFill>
                <a:srgbClr val="1C1C1E">
                  <a:hueOff val="0"/>
                  <a:satOff val="0"/>
                  <a:lumOff val="0"/>
                  <a:alphaOff val="0"/>
                </a:srgbClr>
              </a:solidFill>
              <a:latin typeface="Calibri Light" panose="020F0302020204030204"/>
              <a:ea typeface="+mn-ea"/>
              <a:cs typeface="+mn-cs"/>
            </a:rPr>
            <a:t>Experimental</a:t>
          </a:r>
          <a:endParaRPr lang="en-US">
            <a:solidFill>
              <a:srgbClr val="1C1C1E">
                <a:hueOff val="0"/>
                <a:satOff val="0"/>
                <a:lumOff val="0"/>
                <a:alphaOff val="0"/>
              </a:srgbClr>
            </a:solidFill>
            <a:latin typeface="Calibri" panose="020F0502020204030204"/>
            <a:ea typeface="+mn-ea"/>
            <a:cs typeface="+mn-cs"/>
          </a:endParaRPr>
        </a:p>
      </dgm:t>
    </dgm:pt>
    <dgm:pt modelId="{E4F4CD92-854B-4CC5-9D41-25ED556B062A}" type="parTrans" cxnId="{377EB269-B2B6-4FFA-B842-143209713803}">
      <dgm:prSet/>
      <dgm:spPr>
        <a:xfrm>
          <a:off x="2685488" y="1717643"/>
          <a:ext cx="2857282" cy="453268"/>
        </a:xfrm>
        <a:custGeom>
          <a:avLst/>
          <a:gdLst/>
          <a:ahLst/>
          <a:cxnLst/>
          <a:rect l="0" t="0" r="0" b="0"/>
          <a:pathLst>
            <a:path>
              <a:moveTo>
                <a:pt x="2857282" y="0"/>
              </a:moveTo>
              <a:lnTo>
                <a:pt x="2857282" y="308889"/>
              </a:lnTo>
              <a:lnTo>
                <a:pt x="0" y="308889"/>
              </a:lnTo>
              <a:lnTo>
                <a:pt x="0" y="453268"/>
              </a:lnTo>
            </a:path>
          </a:pathLst>
        </a:custGeom>
        <a:noFill/>
        <a:ln w="12700" cap="flat" cmpd="sng" algn="ctr">
          <a:solidFill>
            <a:srgbClr val="F89000">
              <a:shade val="60000"/>
              <a:hueOff val="0"/>
              <a:satOff val="0"/>
              <a:lumOff val="0"/>
              <a:alphaOff val="0"/>
            </a:srgbClr>
          </a:solidFill>
          <a:prstDash val="solid"/>
          <a:miter lim="800000"/>
        </a:ln>
        <a:effectLst/>
      </dgm:spPr>
      <dgm:t>
        <a:bodyPr/>
        <a:lstStyle/>
        <a:p>
          <a:endParaRPr lang="en-US"/>
        </a:p>
      </dgm:t>
    </dgm:pt>
    <dgm:pt modelId="{58BC928D-5BF9-4605-97B5-6FCF6F99B1FF}" type="sibTrans" cxnId="{377EB269-B2B6-4FFA-B842-143209713803}">
      <dgm:prSet/>
      <dgm:spPr/>
      <dgm:t>
        <a:bodyPr/>
        <a:lstStyle/>
        <a:p>
          <a:endParaRPr lang="en-US"/>
        </a:p>
      </dgm:t>
    </dgm:pt>
    <dgm:pt modelId="{5A6A2BFC-E1B0-4D9A-B83B-2EE131A69811}">
      <dgm:prSet phldrT="[Text]" phldr="0"/>
      <dgm:spPr>
        <a:xfrm>
          <a:off x="17454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a:solidFill>
                <a:srgbClr val="1C1C1E">
                  <a:hueOff val="0"/>
                  <a:satOff val="0"/>
                  <a:lumOff val="0"/>
                  <a:alphaOff val="0"/>
                </a:srgbClr>
              </a:solidFill>
              <a:latin typeface="Calibri Light" panose="020F0302020204030204"/>
              <a:ea typeface="+mn-ea"/>
              <a:cs typeface="+mn-cs"/>
            </a:rPr>
            <a:t>Pre-Experimental</a:t>
          </a:r>
          <a:endParaRPr lang="en-US">
            <a:solidFill>
              <a:srgbClr val="1C1C1E">
                <a:hueOff val="0"/>
                <a:satOff val="0"/>
                <a:lumOff val="0"/>
                <a:alphaOff val="0"/>
              </a:srgbClr>
            </a:solidFill>
            <a:latin typeface="Calibri" panose="020F0502020204030204"/>
            <a:ea typeface="+mn-ea"/>
            <a:cs typeface="+mn-cs"/>
          </a:endParaRPr>
        </a:p>
      </dgm:t>
    </dgm:pt>
    <dgm:pt modelId="{3BAD91D3-2062-43CA-9A86-6043B4AFF3F0}" type="parTrans" cxnId="{51BFC9C7-B9FB-423F-B9CB-0ECB20468D82}">
      <dgm:prSet/>
      <dgm:spPr>
        <a:xfrm>
          <a:off x="780633" y="3160570"/>
          <a:ext cx="1904855" cy="453268"/>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C08FDDB7-5BB1-43A8-AF9E-F8A71822C78A}" type="sibTrans" cxnId="{51BFC9C7-B9FB-423F-B9CB-0ECB20468D82}">
      <dgm:prSet/>
      <dgm:spPr/>
      <dgm:t>
        <a:bodyPr/>
        <a:lstStyle/>
        <a:p>
          <a:endParaRPr lang="en-US"/>
        </a:p>
      </dgm:t>
    </dgm:pt>
    <dgm:pt modelId="{85013761-4CCE-4A20-9815-381312A286E2}">
      <dgm:prSet phldrT="[Text]" phldr="0"/>
      <dgm:spPr>
        <a:xfrm>
          <a:off x="207939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a:solidFill>
                <a:srgbClr val="1C1C1E">
                  <a:hueOff val="0"/>
                  <a:satOff val="0"/>
                  <a:lumOff val="0"/>
                  <a:alphaOff val="0"/>
                </a:srgbClr>
              </a:solidFill>
              <a:latin typeface="Calibri Light" panose="020F0302020204030204"/>
              <a:ea typeface="+mn-ea"/>
              <a:cs typeface="+mn-cs"/>
            </a:rPr>
            <a:t>Quasi-Experimental</a:t>
          </a:r>
          <a:endParaRPr lang="en-US">
            <a:solidFill>
              <a:srgbClr val="1C1C1E">
                <a:hueOff val="0"/>
                <a:satOff val="0"/>
                <a:lumOff val="0"/>
                <a:alphaOff val="0"/>
              </a:srgbClr>
            </a:solidFill>
            <a:latin typeface="Calibri" panose="020F0502020204030204"/>
            <a:ea typeface="+mn-ea"/>
            <a:cs typeface="+mn-cs"/>
          </a:endParaRPr>
        </a:p>
      </dgm:t>
    </dgm:pt>
    <dgm:pt modelId="{AD5A9D3E-EFF9-4646-9BE5-DD60AB8FED36}" type="parTrans" cxnId="{9255B7FA-B88D-4920-903F-86B6FDAF0A7D}">
      <dgm:prSet/>
      <dgm:spPr>
        <a:xfrm>
          <a:off x="2639768" y="3160570"/>
          <a:ext cx="91440" cy="453268"/>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77D28D9B-688B-4D68-B90E-40B540A5401A}" type="sibTrans" cxnId="{9255B7FA-B88D-4920-903F-86B6FDAF0A7D}">
      <dgm:prSet/>
      <dgm:spPr/>
      <dgm:t>
        <a:bodyPr/>
        <a:lstStyle/>
        <a:p>
          <a:endParaRPr lang="en-US"/>
        </a:p>
      </dgm:t>
    </dgm:pt>
    <dgm:pt modelId="{68C61123-0B59-42DC-AB44-07849F8A066C}">
      <dgm:prSet phldrT="[Text]" phldr="0"/>
      <dgm:spPr>
        <a:xfrm>
          <a:off x="398425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a:solidFill>
                <a:srgbClr val="1C1C1E">
                  <a:hueOff val="0"/>
                  <a:satOff val="0"/>
                  <a:lumOff val="0"/>
                  <a:alphaOff val="0"/>
                </a:srgbClr>
              </a:solidFill>
              <a:latin typeface="Calibri Light" panose="020F0302020204030204"/>
              <a:ea typeface="+mn-ea"/>
              <a:cs typeface="+mn-cs"/>
            </a:rPr>
            <a:t>True Experimental</a:t>
          </a:r>
          <a:endParaRPr lang="en-US">
            <a:solidFill>
              <a:srgbClr val="1C1C1E">
                <a:hueOff val="0"/>
                <a:satOff val="0"/>
                <a:lumOff val="0"/>
                <a:alphaOff val="0"/>
              </a:srgbClr>
            </a:solidFill>
            <a:latin typeface="Calibri" panose="020F0502020204030204"/>
            <a:ea typeface="+mn-ea"/>
            <a:cs typeface="+mn-cs"/>
          </a:endParaRPr>
        </a:p>
      </dgm:t>
    </dgm:pt>
    <dgm:pt modelId="{C6CDAA33-F36E-4C8A-85B8-E1C604130D70}" type="parTrans" cxnId="{26231662-DADC-4FDC-8D0E-E80CBF47556E}">
      <dgm:prSet/>
      <dgm:spPr>
        <a:xfrm>
          <a:off x="2685488" y="3160570"/>
          <a:ext cx="1904855" cy="453268"/>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221990E8-B096-4A85-931A-772B34F4E5DA}" type="sibTrans" cxnId="{26231662-DADC-4FDC-8D0E-E80CBF47556E}">
      <dgm:prSet/>
      <dgm:spPr/>
      <dgm:t>
        <a:bodyPr/>
        <a:lstStyle/>
        <a:p>
          <a:endParaRPr lang="en-US"/>
        </a:p>
      </dgm:t>
    </dgm:pt>
    <dgm:pt modelId="{4DCF041D-7170-4D6B-A4C8-8D5D380F863C}">
      <dgm:prSet phldrT="[Text]" phldr="0"/>
      <dgm:spPr>
        <a:xfrm>
          <a:off x="7793963" y="2335422"/>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b="0" dirty="0">
              <a:solidFill>
                <a:srgbClr val="1C1C1E">
                  <a:hueOff val="0"/>
                  <a:satOff val="0"/>
                  <a:lumOff val="0"/>
                  <a:alphaOff val="0"/>
                </a:srgbClr>
              </a:solidFill>
              <a:latin typeface="Calibri Light" panose="020F0302020204030204"/>
              <a:ea typeface="+mn-ea"/>
              <a:cs typeface="+mn-cs"/>
            </a:rPr>
            <a:t>Non-Experimental</a:t>
          </a:r>
          <a:endParaRPr lang="en-US" b="0" dirty="0">
            <a:solidFill>
              <a:srgbClr val="1C1C1E">
                <a:hueOff val="0"/>
                <a:satOff val="0"/>
                <a:lumOff val="0"/>
                <a:alphaOff val="0"/>
              </a:srgbClr>
            </a:solidFill>
            <a:latin typeface="Calibri" panose="020F0502020204030204"/>
            <a:ea typeface="+mn-ea"/>
            <a:cs typeface="+mn-cs"/>
          </a:endParaRPr>
        </a:p>
      </dgm:t>
    </dgm:pt>
    <dgm:pt modelId="{3108296A-FFCF-4551-8257-2A00C35F9477}" type="parTrans" cxnId="{E3625693-E7BB-4C1E-9442-80C982E7E012}">
      <dgm:prSet/>
      <dgm:spPr>
        <a:xfrm>
          <a:off x="5542771" y="1717643"/>
          <a:ext cx="2857282" cy="453268"/>
        </a:xfrm>
        <a:custGeom>
          <a:avLst/>
          <a:gdLst/>
          <a:ahLst/>
          <a:cxnLst/>
          <a:rect l="0" t="0" r="0" b="0"/>
          <a:pathLst>
            <a:path>
              <a:moveTo>
                <a:pt x="0" y="0"/>
              </a:moveTo>
              <a:lnTo>
                <a:pt x="0" y="308889"/>
              </a:lnTo>
              <a:lnTo>
                <a:pt x="2857282" y="308889"/>
              </a:lnTo>
              <a:lnTo>
                <a:pt x="2857282" y="453268"/>
              </a:lnTo>
            </a:path>
          </a:pathLst>
        </a:custGeom>
        <a:noFill/>
        <a:ln w="12700" cap="flat" cmpd="sng" algn="ctr">
          <a:solidFill>
            <a:srgbClr val="F89000">
              <a:shade val="60000"/>
              <a:hueOff val="0"/>
              <a:satOff val="0"/>
              <a:lumOff val="0"/>
              <a:alphaOff val="0"/>
            </a:srgbClr>
          </a:solidFill>
          <a:prstDash val="solid"/>
          <a:miter lim="800000"/>
        </a:ln>
        <a:effectLst/>
      </dgm:spPr>
      <dgm:t>
        <a:bodyPr/>
        <a:lstStyle/>
        <a:p>
          <a:endParaRPr lang="en-US"/>
        </a:p>
      </dgm:t>
    </dgm:pt>
    <dgm:pt modelId="{31229CDB-9B83-42A0-A1CD-3A8D30438549}" type="sibTrans" cxnId="{E3625693-E7BB-4C1E-9442-80C982E7E012}">
      <dgm:prSet/>
      <dgm:spPr/>
      <dgm:t>
        <a:bodyPr/>
        <a:lstStyle/>
        <a:p>
          <a:endParaRPr lang="en-US"/>
        </a:p>
      </dgm:t>
    </dgm:pt>
    <dgm:pt modelId="{7B84AC63-FD37-4795-A763-C8EBBC676703}">
      <dgm:prSet phldr="0"/>
      <dgm:spPr>
        <a:xfrm>
          <a:off x="588910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b="0" dirty="0">
              <a:solidFill>
                <a:srgbClr val="1C1C1E"/>
              </a:solidFill>
              <a:latin typeface="Calibri Light" panose="020F0302020204030204"/>
              <a:ea typeface="+mn-ea"/>
              <a:cs typeface="+mn-cs"/>
            </a:rPr>
            <a:t>Cross-Sectional / Repeated Cross-Sectional</a:t>
          </a:r>
        </a:p>
      </dgm:t>
    </dgm:pt>
    <dgm:pt modelId="{85546A09-C89B-4276-80F4-B1181289B643}" type="parTrans" cxnId="{AFC47A4F-2C18-439D-95FB-5D9ACC9C6007}">
      <dgm:prSet/>
      <dgm:spPr>
        <a:xfrm>
          <a:off x="6495198" y="3160570"/>
          <a:ext cx="1904855" cy="453268"/>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29468F9D-DEF4-44B2-9B4D-DC9F347F7A06}" type="sibTrans" cxnId="{AFC47A4F-2C18-439D-95FB-5D9ACC9C6007}">
      <dgm:prSet/>
      <dgm:spPr/>
      <dgm:t>
        <a:bodyPr/>
        <a:lstStyle/>
        <a:p>
          <a:endParaRPr lang="en-GB"/>
        </a:p>
      </dgm:t>
    </dgm:pt>
    <dgm:pt modelId="{6E3A6ECC-D827-45FB-B263-841F33CB89F5}">
      <dgm:prSet phldr="0"/>
      <dgm:spPr>
        <a:xfrm>
          <a:off x="779396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b="0" dirty="0">
              <a:solidFill>
                <a:srgbClr val="1C1C1E">
                  <a:hueOff val="0"/>
                  <a:satOff val="0"/>
                  <a:lumOff val="0"/>
                  <a:alphaOff val="0"/>
                </a:srgbClr>
              </a:solidFill>
              <a:latin typeface="Calibri Light" panose="020F0302020204030204"/>
              <a:ea typeface="+mn-ea"/>
              <a:cs typeface="+mn-cs"/>
            </a:rPr>
            <a:t>Correlational</a:t>
          </a:r>
        </a:p>
      </dgm:t>
    </dgm:pt>
    <dgm:pt modelId="{384DB118-FC11-45C1-A25F-967BDD783C88}" type="parTrans" cxnId="{EE878CBB-DF1E-4568-AFAB-C0F27A66E2A8}">
      <dgm:prSet/>
      <dgm:spPr>
        <a:xfrm>
          <a:off x="8354333" y="3160570"/>
          <a:ext cx="91440" cy="453268"/>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9C9D7554-DBEE-477A-B5EA-24E76C7255EF}" type="sibTrans" cxnId="{EE878CBB-DF1E-4568-AFAB-C0F27A66E2A8}">
      <dgm:prSet/>
      <dgm:spPr/>
      <dgm:t>
        <a:bodyPr/>
        <a:lstStyle/>
        <a:p>
          <a:endParaRPr lang="en-GB"/>
        </a:p>
      </dgm:t>
    </dgm:pt>
    <dgm:pt modelId="{0229C907-DF4F-4792-BCB5-83D30605B95E}">
      <dgm:prSet phldr="0"/>
      <dgm:spPr>
        <a:xfrm>
          <a:off x="969881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b="0" dirty="0">
              <a:solidFill>
                <a:srgbClr val="1C1C1E">
                  <a:hueOff val="0"/>
                  <a:satOff val="0"/>
                  <a:lumOff val="0"/>
                  <a:alphaOff val="0"/>
                </a:srgbClr>
              </a:solidFill>
              <a:latin typeface="Calibri Light" panose="020F0302020204030204"/>
              <a:ea typeface="+mn-ea"/>
              <a:cs typeface="+mn-cs"/>
            </a:rPr>
            <a:t>Observational</a:t>
          </a:r>
        </a:p>
      </dgm:t>
    </dgm:pt>
    <dgm:pt modelId="{06F3BB3D-5D77-454D-B611-6DE9EA7D1CE0}" type="parTrans" cxnId="{B252A3F6-9F5D-4A60-8003-86807E3C2566}">
      <dgm:prSet/>
      <dgm:spPr>
        <a:xfrm>
          <a:off x="8400053" y="3160570"/>
          <a:ext cx="1904855" cy="453268"/>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1ECC1CEA-6CA2-477D-B72D-717F8D574E6A}" type="sibTrans" cxnId="{B252A3F6-9F5D-4A60-8003-86807E3C2566}">
      <dgm:prSet/>
      <dgm:spPr/>
      <dgm:t>
        <a:bodyPr/>
        <a:lstStyle/>
        <a:p>
          <a:endParaRPr lang="en-GB"/>
        </a:p>
      </dgm:t>
    </dgm:pt>
    <dgm:pt modelId="{31022FA9-EBEC-4B2F-9966-ADED31EE82B2}" type="pres">
      <dgm:prSet presAssocID="{1A4C7032-8EF3-4037-B604-60FCFD807A1E}" presName="hierChild1" presStyleCnt="0">
        <dgm:presLayoutVars>
          <dgm:chPref val="1"/>
          <dgm:dir/>
          <dgm:animOne val="branch"/>
          <dgm:animLvl val="lvl"/>
          <dgm:resizeHandles/>
        </dgm:presLayoutVars>
      </dgm:prSet>
      <dgm:spPr/>
    </dgm:pt>
    <dgm:pt modelId="{E741072D-1CBF-4873-A4DC-3F33DC1E19D1}" type="pres">
      <dgm:prSet presAssocID="{850C0A1C-58F6-4B56-8A87-D5AD1CEE055B}" presName="hierRoot1" presStyleCnt="0"/>
      <dgm:spPr/>
    </dgm:pt>
    <dgm:pt modelId="{A795B08E-ED7A-46BB-8016-B599FAB80AE7}" type="pres">
      <dgm:prSet presAssocID="{850C0A1C-58F6-4B56-8A87-D5AD1CEE055B}" presName="composite" presStyleCnt="0"/>
      <dgm:spPr/>
    </dgm:pt>
    <dgm:pt modelId="{A24C33BC-851C-4072-8C38-A5B44CCBEEEB}" type="pres">
      <dgm:prSet presAssocID="{850C0A1C-58F6-4B56-8A87-D5AD1CEE055B}" presName="background" presStyleLbl="node0" presStyleIdx="0" presStyleCnt="1"/>
      <dgm:spPr>
        <a:xfrm>
          <a:off x="4763512" y="727984"/>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22B2D053-F879-44EF-AE28-28BF24A11C54}" type="pres">
      <dgm:prSet presAssocID="{850C0A1C-58F6-4B56-8A87-D5AD1CEE055B}" presName="text" presStyleLbl="fgAcc0" presStyleIdx="0" presStyleCnt="1">
        <dgm:presLayoutVars>
          <dgm:chPref val="3"/>
        </dgm:presLayoutVars>
      </dgm:prSet>
      <dgm:spPr/>
    </dgm:pt>
    <dgm:pt modelId="{E9FEDD86-9F8D-412A-A8EE-9D211CEC4766}" type="pres">
      <dgm:prSet presAssocID="{850C0A1C-58F6-4B56-8A87-D5AD1CEE055B}" presName="hierChild2" presStyleCnt="0"/>
      <dgm:spPr/>
    </dgm:pt>
    <dgm:pt modelId="{605A2AA5-97C9-4EAF-90ED-D0404C07D836}" type="pres">
      <dgm:prSet presAssocID="{E4F4CD92-854B-4CC5-9D41-25ED556B062A}" presName="Name10" presStyleLbl="parChTrans1D2" presStyleIdx="0" presStyleCnt="2"/>
      <dgm:spPr/>
    </dgm:pt>
    <dgm:pt modelId="{242488D4-34DE-47BD-B83B-46F4142D1531}" type="pres">
      <dgm:prSet presAssocID="{6CF16A87-72FF-4E92-958F-E70466E556E6}" presName="hierRoot2" presStyleCnt="0"/>
      <dgm:spPr/>
    </dgm:pt>
    <dgm:pt modelId="{69687A07-EBC3-4784-B7B2-7FF7C869034D}" type="pres">
      <dgm:prSet presAssocID="{6CF16A87-72FF-4E92-958F-E70466E556E6}" presName="composite2" presStyleCnt="0"/>
      <dgm:spPr/>
    </dgm:pt>
    <dgm:pt modelId="{C356CDB6-0A8A-46BE-9F09-2B60CA560CEC}" type="pres">
      <dgm:prSet presAssocID="{6CF16A87-72FF-4E92-958F-E70466E556E6}" presName="background2" presStyleLbl="node2" presStyleIdx="0" presStyleCnt="2"/>
      <dgm:spPr>
        <a:xfrm>
          <a:off x="1906229" y="2170911"/>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06B5175F-5D01-42CE-9FF0-F91243DD4364}" type="pres">
      <dgm:prSet presAssocID="{6CF16A87-72FF-4E92-958F-E70466E556E6}" presName="text2" presStyleLbl="fgAcc2" presStyleIdx="0" presStyleCnt="2">
        <dgm:presLayoutVars>
          <dgm:chPref val="3"/>
        </dgm:presLayoutVars>
      </dgm:prSet>
      <dgm:spPr/>
    </dgm:pt>
    <dgm:pt modelId="{CD24DA08-6BE6-450F-9C81-CCC68ED858E0}" type="pres">
      <dgm:prSet presAssocID="{6CF16A87-72FF-4E92-958F-E70466E556E6}" presName="hierChild3" presStyleCnt="0"/>
      <dgm:spPr/>
    </dgm:pt>
    <dgm:pt modelId="{480BACDA-B6B0-4FD0-A8B4-1DC3DF2E806D}" type="pres">
      <dgm:prSet presAssocID="{3BAD91D3-2062-43CA-9A86-6043B4AFF3F0}" presName="Name17" presStyleLbl="parChTrans1D3" presStyleIdx="0" presStyleCnt="6"/>
      <dgm:spPr/>
    </dgm:pt>
    <dgm:pt modelId="{56E5E220-1AFC-4DBB-A9AA-AE24DE6ABB47}" type="pres">
      <dgm:prSet presAssocID="{5A6A2BFC-E1B0-4D9A-B83B-2EE131A69811}" presName="hierRoot3" presStyleCnt="0"/>
      <dgm:spPr/>
    </dgm:pt>
    <dgm:pt modelId="{F5EAA358-E561-4AB9-B463-11C0825E70CF}" type="pres">
      <dgm:prSet presAssocID="{5A6A2BFC-E1B0-4D9A-B83B-2EE131A69811}" presName="composite3" presStyleCnt="0"/>
      <dgm:spPr/>
    </dgm:pt>
    <dgm:pt modelId="{943EB102-8802-4FDF-B31D-1D6E715BC762}" type="pres">
      <dgm:prSet presAssocID="{5A6A2BFC-E1B0-4D9A-B83B-2EE131A69811}" presName="background3" presStyleLbl="node3" presStyleIdx="0" presStyleCnt="6"/>
      <dgm:spPr>
        <a:xfrm>
          <a:off x="137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10DE9219-F049-4BC3-86FB-8F20108C1DB0}" type="pres">
      <dgm:prSet presAssocID="{5A6A2BFC-E1B0-4D9A-B83B-2EE131A69811}" presName="text3" presStyleLbl="fgAcc3" presStyleIdx="0" presStyleCnt="6">
        <dgm:presLayoutVars>
          <dgm:chPref val="3"/>
        </dgm:presLayoutVars>
      </dgm:prSet>
      <dgm:spPr/>
    </dgm:pt>
    <dgm:pt modelId="{7CFDBA3D-DC89-47D3-8181-E382F706F819}" type="pres">
      <dgm:prSet presAssocID="{5A6A2BFC-E1B0-4D9A-B83B-2EE131A69811}" presName="hierChild4" presStyleCnt="0"/>
      <dgm:spPr/>
    </dgm:pt>
    <dgm:pt modelId="{F095FF2C-1B32-4C06-BA36-CC746DCFCE97}" type="pres">
      <dgm:prSet presAssocID="{AD5A9D3E-EFF9-4646-9BE5-DD60AB8FED36}" presName="Name17" presStyleLbl="parChTrans1D3" presStyleIdx="1" presStyleCnt="6"/>
      <dgm:spPr/>
    </dgm:pt>
    <dgm:pt modelId="{7CE0A5A7-2111-458F-B13D-9682A397D498}" type="pres">
      <dgm:prSet presAssocID="{85013761-4CCE-4A20-9815-381312A286E2}" presName="hierRoot3" presStyleCnt="0"/>
      <dgm:spPr/>
    </dgm:pt>
    <dgm:pt modelId="{9A007ADE-AEFF-4F7E-BC46-68D737E64272}" type="pres">
      <dgm:prSet presAssocID="{85013761-4CCE-4A20-9815-381312A286E2}" presName="composite3" presStyleCnt="0"/>
      <dgm:spPr/>
    </dgm:pt>
    <dgm:pt modelId="{B3954206-E2B8-4EA5-8020-923B1A468352}" type="pres">
      <dgm:prSet presAssocID="{85013761-4CCE-4A20-9815-381312A286E2}" presName="background3" presStyleLbl="node3" presStyleIdx="1" presStyleCnt="6"/>
      <dgm:spPr>
        <a:xfrm>
          <a:off x="1906229"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5E8B119C-2C64-4EEC-8315-5AE5BE0B1AAE}" type="pres">
      <dgm:prSet presAssocID="{85013761-4CCE-4A20-9815-381312A286E2}" presName="text3" presStyleLbl="fgAcc3" presStyleIdx="1" presStyleCnt="6">
        <dgm:presLayoutVars>
          <dgm:chPref val="3"/>
        </dgm:presLayoutVars>
      </dgm:prSet>
      <dgm:spPr/>
    </dgm:pt>
    <dgm:pt modelId="{C63BEFBE-6232-42D3-BD14-F8CDEB583495}" type="pres">
      <dgm:prSet presAssocID="{85013761-4CCE-4A20-9815-381312A286E2}" presName="hierChild4" presStyleCnt="0"/>
      <dgm:spPr/>
    </dgm:pt>
    <dgm:pt modelId="{A6CEBE0C-68F8-4A94-8F1B-1BA025724216}" type="pres">
      <dgm:prSet presAssocID="{C6CDAA33-F36E-4C8A-85B8-E1C604130D70}" presName="Name17" presStyleLbl="parChTrans1D3" presStyleIdx="2" presStyleCnt="6"/>
      <dgm:spPr/>
    </dgm:pt>
    <dgm:pt modelId="{44C7E640-9504-4642-806D-7AB9A3C036A5}" type="pres">
      <dgm:prSet presAssocID="{68C61123-0B59-42DC-AB44-07849F8A066C}" presName="hierRoot3" presStyleCnt="0"/>
      <dgm:spPr/>
    </dgm:pt>
    <dgm:pt modelId="{0FD6F2CA-E022-439F-9B03-1CA53DEBCC94}" type="pres">
      <dgm:prSet presAssocID="{68C61123-0B59-42DC-AB44-07849F8A066C}" presName="composite3" presStyleCnt="0"/>
      <dgm:spPr/>
    </dgm:pt>
    <dgm:pt modelId="{B4004742-537B-404A-9DB3-9FEB5EA25E64}" type="pres">
      <dgm:prSet presAssocID="{68C61123-0B59-42DC-AB44-07849F8A066C}" presName="background3" presStyleLbl="node3" presStyleIdx="2" presStyleCnt="6"/>
      <dgm:spPr>
        <a:xfrm>
          <a:off x="381108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A98BB930-8031-42CF-8EF6-F396F524B685}" type="pres">
      <dgm:prSet presAssocID="{68C61123-0B59-42DC-AB44-07849F8A066C}" presName="text3" presStyleLbl="fgAcc3" presStyleIdx="2" presStyleCnt="6">
        <dgm:presLayoutVars>
          <dgm:chPref val="3"/>
        </dgm:presLayoutVars>
      </dgm:prSet>
      <dgm:spPr/>
    </dgm:pt>
    <dgm:pt modelId="{034D5059-E88D-4EBA-8D7E-F27E431EC10D}" type="pres">
      <dgm:prSet presAssocID="{68C61123-0B59-42DC-AB44-07849F8A066C}" presName="hierChild4" presStyleCnt="0"/>
      <dgm:spPr/>
    </dgm:pt>
    <dgm:pt modelId="{2AB1BF0E-FFB5-426B-9D04-A7AC4740AFFE}" type="pres">
      <dgm:prSet presAssocID="{3108296A-FFCF-4551-8257-2A00C35F9477}" presName="Name10" presStyleLbl="parChTrans1D2" presStyleIdx="1" presStyleCnt="2"/>
      <dgm:spPr/>
    </dgm:pt>
    <dgm:pt modelId="{118F87B5-3417-40F5-9E51-F0C4EE754268}" type="pres">
      <dgm:prSet presAssocID="{4DCF041D-7170-4D6B-A4C8-8D5D380F863C}" presName="hierRoot2" presStyleCnt="0"/>
      <dgm:spPr/>
    </dgm:pt>
    <dgm:pt modelId="{CB100580-2635-4809-B4BC-B576F97802B5}" type="pres">
      <dgm:prSet presAssocID="{4DCF041D-7170-4D6B-A4C8-8D5D380F863C}" presName="composite2" presStyleCnt="0"/>
      <dgm:spPr/>
    </dgm:pt>
    <dgm:pt modelId="{F06225C7-D4C1-4476-B318-12FE52B94F11}" type="pres">
      <dgm:prSet presAssocID="{4DCF041D-7170-4D6B-A4C8-8D5D380F863C}" presName="background2" presStyleLbl="node2" presStyleIdx="1" presStyleCnt="2"/>
      <dgm:spPr>
        <a:xfrm>
          <a:off x="7620794" y="2170911"/>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66ECA2B9-2C80-4A57-9A26-1FBBA1E827C2}" type="pres">
      <dgm:prSet presAssocID="{4DCF041D-7170-4D6B-A4C8-8D5D380F863C}" presName="text2" presStyleLbl="fgAcc2" presStyleIdx="1" presStyleCnt="2">
        <dgm:presLayoutVars>
          <dgm:chPref val="3"/>
        </dgm:presLayoutVars>
      </dgm:prSet>
      <dgm:spPr/>
    </dgm:pt>
    <dgm:pt modelId="{0792D461-F922-4E4D-A6F5-93E42A1094A2}" type="pres">
      <dgm:prSet presAssocID="{4DCF041D-7170-4D6B-A4C8-8D5D380F863C}" presName="hierChild3" presStyleCnt="0"/>
      <dgm:spPr/>
    </dgm:pt>
    <dgm:pt modelId="{29103499-BC0A-4646-B4A9-F0AB24A0E82A}" type="pres">
      <dgm:prSet presAssocID="{85546A09-C89B-4276-80F4-B1181289B643}" presName="Name17" presStyleLbl="parChTrans1D3" presStyleIdx="3" presStyleCnt="6"/>
      <dgm:spPr/>
    </dgm:pt>
    <dgm:pt modelId="{AB05E4DE-5805-4328-BA14-51A4E873763E}" type="pres">
      <dgm:prSet presAssocID="{7B84AC63-FD37-4795-A763-C8EBBC676703}" presName="hierRoot3" presStyleCnt="0"/>
      <dgm:spPr/>
    </dgm:pt>
    <dgm:pt modelId="{DFFBC915-BBB5-4127-B813-E49C6E7D1A2E}" type="pres">
      <dgm:prSet presAssocID="{7B84AC63-FD37-4795-A763-C8EBBC676703}" presName="composite3" presStyleCnt="0"/>
      <dgm:spPr/>
    </dgm:pt>
    <dgm:pt modelId="{8F1A48AC-179D-44E2-8FCF-32F4118634D7}" type="pres">
      <dgm:prSet presAssocID="{7B84AC63-FD37-4795-A763-C8EBBC676703}" presName="background3" presStyleLbl="node3" presStyleIdx="3" presStyleCnt="6"/>
      <dgm:spPr>
        <a:xfrm>
          <a:off x="5715939"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6D4C002E-B430-4671-ABC4-EC41B7187AEB}" type="pres">
      <dgm:prSet presAssocID="{7B84AC63-FD37-4795-A763-C8EBBC676703}" presName="text3" presStyleLbl="fgAcc3" presStyleIdx="3" presStyleCnt="6">
        <dgm:presLayoutVars>
          <dgm:chPref val="3"/>
        </dgm:presLayoutVars>
      </dgm:prSet>
      <dgm:spPr/>
    </dgm:pt>
    <dgm:pt modelId="{5742F535-6DA0-4475-BDA5-D52401A4065D}" type="pres">
      <dgm:prSet presAssocID="{7B84AC63-FD37-4795-A763-C8EBBC676703}" presName="hierChild4" presStyleCnt="0"/>
      <dgm:spPr/>
    </dgm:pt>
    <dgm:pt modelId="{A0B0BA27-16B5-492D-8059-E98469F78282}" type="pres">
      <dgm:prSet presAssocID="{384DB118-FC11-45C1-A25F-967BDD783C88}" presName="Name17" presStyleLbl="parChTrans1D3" presStyleIdx="4" presStyleCnt="6"/>
      <dgm:spPr/>
    </dgm:pt>
    <dgm:pt modelId="{E0936B78-E43A-4C60-B321-40983A7109CF}" type="pres">
      <dgm:prSet presAssocID="{6E3A6ECC-D827-45FB-B263-841F33CB89F5}" presName="hierRoot3" presStyleCnt="0"/>
      <dgm:spPr/>
    </dgm:pt>
    <dgm:pt modelId="{D2772717-0D12-49E7-9909-71737D84B146}" type="pres">
      <dgm:prSet presAssocID="{6E3A6ECC-D827-45FB-B263-841F33CB89F5}" presName="composite3" presStyleCnt="0"/>
      <dgm:spPr/>
    </dgm:pt>
    <dgm:pt modelId="{6C4DF8B2-A9DD-42E5-89FA-5BF60C773EB2}" type="pres">
      <dgm:prSet presAssocID="{6E3A6ECC-D827-45FB-B263-841F33CB89F5}" presName="background3" presStyleLbl="node3" presStyleIdx="4" presStyleCnt="6"/>
      <dgm:spPr>
        <a:xfrm>
          <a:off x="762079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4CEB3079-4C90-472F-B780-FCCA4E5E4EAE}" type="pres">
      <dgm:prSet presAssocID="{6E3A6ECC-D827-45FB-B263-841F33CB89F5}" presName="text3" presStyleLbl="fgAcc3" presStyleIdx="4" presStyleCnt="6">
        <dgm:presLayoutVars>
          <dgm:chPref val="3"/>
        </dgm:presLayoutVars>
      </dgm:prSet>
      <dgm:spPr/>
    </dgm:pt>
    <dgm:pt modelId="{36BDBBA0-6232-4F90-9DEF-73F489AA5C7B}" type="pres">
      <dgm:prSet presAssocID="{6E3A6ECC-D827-45FB-B263-841F33CB89F5}" presName="hierChild4" presStyleCnt="0"/>
      <dgm:spPr/>
    </dgm:pt>
    <dgm:pt modelId="{9BF43E6B-C70E-455E-AF45-1F475C2C243A}" type="pres">
      <dgm:prSet presAssocID="{06F3BB3D-5D77-454D-B611-6DE9EA7D1CE0}" presName="Name17" presStyleLbl="parChTrans1D3" presStyleIdx="5" presStyleCnt="6"/>
      <dgm:spPr/>
    </dgm:pt>
    <dgm:pt modelId="{122A5795-F721-46F8-9CD7-51A49BDA57D4}" type="pres">
      <dgm:prSet presAssocID="{0229C907-DF4F-4792-BCB5-83D30605B95E}" presName="hierRoot3" presStyleCnt="0"/>
      <dgm:spPr/>
    </dgm:pt>
    <dgm:pt modelId="{89B5AB64-F5FB-43D3-99C2-FE29D6EF6265}" type="pres">
      <dgm:prSet presAssocID="{0229C907-DF4F-4792-BCB5-83D30605B95E}" presName="composite3" presStyleCnt="0"/>
      <dgm:spPr/>
    </dgm:pt>
    <dgm:pt modelId="{94ACD5E4-E126-44AD-B934-2C88C56A5671}" type="pres">
      <dgm:prSet presAssocID="{0229C907-DF4F-4792-BCB5-83D30605B95E}" presName="background3" presStyleLbl="node3" presStyleIdx="5" presStyleCnt="6"/>
      <dgm:spPr>
        <a:xfrm>
          <a:off x="9525650"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1646B8EE-BD91-487E-A990-29062407161B}" type="pres">
      <dgm:prSet presAssocID="{0229C907-DF4F-4792-BCB5-83D30605B95E}" presName="text3" presStyleLbl="fgAcc3" presStyleIdx="5" presStyleCnt="6">
        <dgm:presLayoutVars>
          <dgm:chPref val="3"/>
        </dgm:presLayoutVars>
      </dgm:prSet>
      <dgm:spPr/>
    </dgm:pt>
    <dgm:pt modelId="{B4E6E6F8-5E2A-4A31-BD5B-FB334BEF54FC}" type="pres">
      <dgm:prSet presAssocID="{0229C907-DF4F-4792-BCB5-83D30605B95E}" presName="hierChild4" presStyleCnt="0"/>
      <dgm:spPr/>
    </dgm:pt>
  </dgm:ptLst>
  <dgm:cxnLst>
    <dgm:cxn modelId="{821B8D0C-2A54-46E2-B40B-4092AA17D083}" type="presOf" srcId="{5A6A2BFC-E1B0-4D9A-B83B-2EE131A69811}" destId="{10DE9219-F049-4BC3-86FB-8F20108C1DB0}" srcOrd="0" destOrd="0" presId="urn:microsoft.com/office/officeart/2005/8/layout/hierarchy1"/>
    <dgm:cxn modelId="{3A90F838-A69C-475E-B747-C4C494A27E0F}" type="presOf" srcId="{384DB118-FC11-45C1-A25F-967BDD783C88}" destId="{A0B0BA27-16B5-492D-8059-E98469F78282}" srcOrd="0" destOrd="0" presId="urn:microsoft.com/office/officeart/2005/8/layout/hierarchy1"/>
    <dgm:cxn modelId="{58E7633A-1964-4790-8FC9-5741DD51C48A}" type="presOf" srcId="{E4F4CD92-854B-4CC5-9D41-25ED556B062A}" destId="{605A2AA5-97C9-4EAF-90ED-D0404C07D836}" srcOrd="0" destOrd="0" presId="urn:microsoft.com/office/officeart/2005/8/layout/hierarchy1"/>
    <dgm:cxn modelId="{A7DD8261-83C2-4929-9F45-4A1CC985748D}" type="presOf" srcId="{7B84AC63-FD37-4795-A763-C8EBBC676703}" destId="{6D4C002E-B430-4671-ABC4-EC41B7187AEB}" srcOrd="0" destOrd="0" presId="urn:microsoft.com/office/officeart/2005/8/layout/hierarchy1"/>
    <dgm:cxn modelId="{89B4A161-5760-4B37-BB59-99CA724073AC}" type="presOf" srcId="{85546A09-C89B-4276-80F4-B1181289B643}" destId="{29103499-BC0A-4646-B4A9-F0AB24A0E82A}" srcOrd="0" destOrd="0" presId="urn:microsoft.com/office/officeart/2005/8/layout/hierarchy1"/>
    <dgm:cxn modelId="{26231662-DADC-4FDC-8D0E-E80CBF47556E}" srcId="{6CF16A87-72FF-4E92-958F-E70466E556E6}" destId="{68C61123-0B59-42DC-AB44-07849F8A066C}" srcOrd="2" destOrd="0" parTransId="{C6CDAA33-F36E-4C8A-85B8-E1C604130D70}" sibTransId="{221990E8-B096-4A85-931A-772B34F4E5DA}"/>
    <dgm:cxn modelId="{FF315C46-41DD-4475-8716-3426A7F1BFAF}" type="presOf" srcId="{6CF16A87-72FF-4E92-958F-E70466E556E6}" destId="{06B5175F-5D01-42CE-9FF0-F91243DD4364}" srcOrd="0" destOrd="0" presId="urn:microsoft.com/office/officeart/2005/8/layout/hierarchy1"/>
    <dgm:cxn modelId="{377EB269-B2B6-4FFA-B842-143209713803}" srcId="{850C0A1C-58F6-4B56-8A87-D5AD1CEE055B}" destId="{6CF16A87-72FF-4E92-958F-E70466E556E6}" srcOrd="0" destOrd="0" parTransId="{E4F4CD92-854B-4CC5-9D41-25ED556B062A}" sibTransId="{58BC928D-5BF9-4605-97B5-6FCF6F99B1FF}"/>
    <dgm:cxn modelId="{AFC47A4F-2C18-439D-95FB-5D9ACC9C6007}" srcId="{4DCF041D-7170-4D6B-A4C8-8D5D380F863C}" destId="{7B84AC63-FD37-4795-A763-C8EBBC676703}" srcOrd="0" destOrd="0" parTransId="{85546A09-C89B-4276-80F4-B1181289B643}" sibTransId="{29468F9D-DEF4-44B2-9B4D-DC9F347F7A06}"/>
    <dgm:cxn modelId="{6D47D650-1013-459A-90BB-D2A46B5E8B53}" type="presOf" srcId="{85013761-4CCE-4A20-9815-381312A286E2}" destId="{5E8B119C-2C64-4EEC-8315-5AE5BE0B1AAE}" srcOrd="0" destOrd="0" presId="urn:microsoft.com/office/officeart/2005/8/layout/hierarchy1"/>
    <dgm:cxn modelId="{7B4B2873-E98F-44B8-AC9B-D46D09E4E6CC}" type="presOf" srcId="{850C0A1C-58F6-4B56-8A87-D5AD1CEE055B}" destId="{22B2D053-F879-44EF-AE28-28BF24A11C54}" srcOrd="0" destOrd="0" presId="urn:microsoft.com/office/officeart/2005/8/layout/hierarchy1"/>
    <dgm:cxn modelId="{E1C5C185-F342-4CAB-B99D-49F6C5922409}" type="presOf" srcId="{6E3A6ECC-D827-45FB-B263-841F33CB89F5}" destId="{4CEB3079-4C90-472F-B780-FCCA4E5E4EAE}" srcOrd="0" destOrd="0" presId="urn:microsoft.com/office/officeart/2005/8/layout/hierarchy1"/>
    <dgm:cxn modelId="{EB416690-DC07-4905-B8F6-0D9B324D631F}" srcId="{1A4C7032-8EF3-4037-B604-60FCFD807A1E}" destId="{850C0A1C-58F6-4B56-8A87-D5AD1CEE055B}" srcOrd="0" destOrd="0" parTransId="{DE50D89D-8C39-4ECD-87C2-3A625EA8CA45}" sibTransId="{0216B92F-F6B2-46AA-B204-4A739C4FE7E5}"/>
    <dgm:cxn modelId="{E3625693-E7BB-4C1E-9442-80C982E7E012}" srcId="{850C0A1C-58F6-4B56-8A87-D5AD1CEE055B}" destId="{4DCF041D-7170-4D6B-A4C8-8D5D380F863C}" srcOrd="1" destOrd="0" parTransId="{3108296A-FFCF-4551-8257-2A00C35F9477}" sibTransId="{31229CDB-9B83-42A0-A1CD-3A8D30438549}"/>
    <dgm:cxn modelId="{6CC26897-7847-4D11-81A4-C94260AAD8F5}" type="presOf" srcId="{3108296A-FFCF-4551-8257-2A00C35F9477}" destId="{2AB1BF0E-FFB5-426B-9D04-A7AC4740AFFE}" srcOrd="0" destOrd="0" presId="urn:microsoft.com/office/officeart/2005/8/layout/hierarchy1"/>
    <dgm:cxn modelId="{B52DE2AF-B526-425D-AB06-31B7960EB59F}" type="presOf" srcId="{AD5A9D3E-EFF9-4646-9BE5-DD60AB8FED36}" destId="{F095FF2C-1B32-4C06-BA36-CC746DCFCE97}" srcOrd="0" destOrd="0" presId="urn:microsoft.com/office/officeart/2005/8/layout/hierarchy1"/>
    <dgm:cxn modelId="{EE878CBB-DF1E-4568-AFAB-C0F27A66E2A8}" srcId="{4DCF041D-7170-4D6B-A4C8-8D5D380F863C}" destId="{6E3A6ECC-D827-45FB-B263-841F33CB89F5}" srcOrd="1" destOrd="0" parTransId="{384DB118-FC11-45C1-A25F-967BDD783C88}" sibTransId="{9C9D7554-DBEE-477A-B5EA-24E76C7255EF}"/>
    <dgm:cxn modelId="{34F907BE-1848-4B28-8859-CA96E8F0180B}" type="presOf" srcId="{4DCF041D-7170-4D6B-A4C8-8D5D380F863C}" destId="{66ECA2B9-2C80-4A57-9A26-1FBBA1E827C2}" srcOrd="0" destOrd="0" presId="urn:microsoft.com/office/officeart/2005/8/layout/hierarchy1"/>
    <dgm:cxn modelId="{01B2E6C0-DC78-4976-8D4A-C5EEC08A2AE6}" type="presOf" srcId="{0229C907-DF4F-4792-BCB5-83D30605B95E}" destId="{1646B8EE-BD91-487E-A990-29062407161B}" srcOrd="0" destOrd="0" presId="urn:microsoft.com/office/officeart/2005/8/layout/hierarchy1"/>
    <dgm:cxn modelId="{51BFC9C7-B9FB-423F-B9CB-0ECB20468D82}" srcId="{6CF16A87-72FF-4E92-958F-E70466E556E6}" destId="{5A6A2BFC-E1B0-4D9A-B83B-2EE131A69811}" srcOrd="0" destOrd="0" parTransId="{3BAD91D3-2062-43CA-9A86-6043B4AFF3F0}" sibTransId="{C08FDDB7-5BB1-43A8-AF9E-F8A71822C78A}"/>
    <dgm:cxn modelId="{4A6108C8-F61D-4567-B480-5338F39C5709}" type="presOf" srcId="{06F3BB3D-5D77-454D-B611-6DE9EA7D1CE0}" destId="{9BF43E6B-C70E-455E-AF45-1F475C2C243A}" srcOrd="0" destOrd="0" presId="urn:microsoft.com/office/officeart/2005/8/layout/hierarchy1"/>
    <dgm:cxn modelId="{2BED5BF0-F6C4-4B48-B43E-F1718A7E6CED}" type="presOf" srcId="{C6CDAA33-F36E-4C8A-85B8-E1C604130D70}" destId="{A6CEBE0C-68F8-4A94-8F1B-1BA025724216}" srcOrd="0" destOrd="0" presId="urn:microsoft.com/office/officeart/2005/8/layout/hierarchy1"/>
    <dgm:cxn modelId="{6DA56DF1-7AA1-4F67-AA3D-5E0B01B02B64}" type="presOf" srcId="{3BAD91D3-2062-43CA-9A86-6043B4AFF3F0}" destId="{480BACDA-B6B0-4FD0-A8B4-1DC3DF2E806D}" srcOrd="0" destOrd="0" presId="urn:microsoft.com/office/officeart/2005/8/layout/hierarchy1"/>
    <dgm:cxn modelId="{521188F6-57C4-4B93-8CEC-D69F82C887A7}" type="presOf" srcId="{68C61123-0B59-42DC-AB44-07849F8A066C}" destId="{A98BB930-8031-42CF-8EF6-F396F524B685}" srcOrd="0" destOrd="0" presId="urn:microsoft.com/office/officeart/2005/8/layout/hierarchy1"/>
    <dgm:cxn modelId="{B252A3F6-9F5D-4A60-8003-86807E3C2566}" srcId="{4DCF041D-7170-4D6B-A4C8-8D5D380F863C}" destId="{0229C907-DF4F-4792-BCB5-83D30605B95E}" srcOrd="2" destOrd="0" parTransId="{06F3BB3D-5D77-454D-B611-6DE9EA7D1CE0}" sibTransId="{1ECC1CEA-6CA2-477D-B72D-717F8D574E6A}"/>
    <dgm:cxn modelId="{9D98AFF8-16F9-4A9A-81ED-10959FAC896C}" type="presOf" srcId="{1A4C7032-8EF3-4037-B604-60FCFD807A1E}" destId="{31022FA9-EBEC-4B2F-9966-ADED31EE82B2}" srcOrd="0" destOrd="0" presId="urn:microsoft.com/office/officeart/2005/8/layout/hierarchy1"/>
    <dgm:cxn modelId="{9255B7FA-B88D-4920-903F-86B6FDAF0A7D}" srcId="{6CF16A87-72FF-4E92-958F-E70466E556E6}" destId="{85013761-4CCE-4A20-9815-381312A286E2}" srcOrd="1" destOrd="0" parTransId="{AD5A9D3E-EFF9-4646-9BE5-DD60AB8FED36}" sibTransId="{77D28D9B-688B-4D68-B90E-40B540A5401A}"/>
    <dgm:cxn modelId="{4B250126-A1E0-49EB-A4EA-141987463CD2}" type="presParOf" srcId="{31022FA9-EBEC-4B2F-9966-ADED31EE82B2}" destId="{E741072D-1CBF-4873-A4DC-3F33DC1E19D1}" srcOrd="0" destOrd="0" presId="urn:microsoft.com/office/officeart/2005/8/layout/hierarchy1"/>
    <dgm:cxn modelId="{277B5C18-1BF6-4849-9F11-3E7C65537C77}" type="presParOf" srcId="{E741072D-1CBF-4873-A4DC-3F33DC1E19D1}" destId="{A795B08E-ED7A-46BB-8016-B599FAB80AE7}" srcOrd="0" destOrd="0" presId="urn:microsoft.com/office/officeart/2005/8/layout/hierarchy1"/>
    <dgm:cxn modelId="{9A046F5C-FAA1-468F-854C-3E9835F2537B}" type="presParOf" srcId="{A795B08E-ED7A-46BB-8016-B599FAB80AE7}" destId="{A24C33BC-851C-4072-8C38-A5B44CCBEEEB}" srcOrd="0" destOrd="0" presId="urn:microsoft.com/office/officeart/2005/8/layout/hierarchy1"/>
    <dgm:cxn modelId="{43379503-61CA-4234-B598-256B0A9CB5FE}" type="presParOf" srcId="{A795B08E-ED7A-46BB-8016-B599FAB80AE7}" destId="{22B2D053-F879-44EF-AE28-28BF24A11C54}" srcOrd="1" destOrd="0" presId="urn:microsoft.com/office/officeart/2005/8/layout/hierarchy1"/>
    <dgm:cxn modelId="{DC1ADF39-3172-4250-8220-6AB9AB43FE53}" type="presParOf" srcId="{E741072D-1CBF-4873-A4DC-3F33DC1E19D1}" destId="{E9FEDD86-9F8D-412A-A8EE-9D211CEC4766}" srcOrd="1" destOrd="0" presId="urn:microsoft.com/office/officeart/2005/8/layout/hierarchy1"/>
    <dgm:cxn modelId="{7228914C-D92F-4131-97EA-3EBFC466B362}" type="presParOf" srcId="{E9FEDD86-9F8D-412A-A8EE-9D211CEC4766}" destId="{605A2AA5-97C9-4EAF-90ED-D0404C07D836}" srcOrd="0" destOrd="0" presId="urn:microsoft.com/office/officeart/2005/8/layout/hierarchy1"/>
    <dgm:cxn modelId="{4F0EAC3D-A295-4281-9097-C05A6ADF8AC8}" type="presParOf" srcId="{E9FEDD86-9F8D-412A-A8EE-9D211CEC4766}" destId="{242488D4-34DE-47BD-B83B-46F4142D1531}" srcOrd="1" destOrd="0" presId="urn:microsoft.com/office/officeart/2005/8/layout/hierarchy1"/>
    <dgm:cxn modelId="{DA1EC6EF-32E8-4E27-B76D-346E6AE23EC8}" type="presParOf" srcId="{242488D4-34DE-47BD-B83B-46F4142D1531}" destId="{69687A07-EBC3-4784-B7B2-7FF7C869034D}" srcOrd="0" destOrd="0" presId="urn:microsoft.com/office/officeart/2005/8/layout/hierarchy1"/>
    <dgm:cxn modelId="{7EAE682A-DDE1-4BD3-B71C-F4C908519FCA}" type="presParOf" srcId="{69687A07-EBC3-4784-B7B2-7FF7C869034D}" destId="{C356CDB6-0A8A-46BE-9F09-2B60CA560CEC}" srcOrd="0" destOrd="0" presId="urn:microsoft.com/office/officeart/2005/8/layout/hierarchy1"/>
    <dgm:cxn modelId="{FFF0B4CB-F612-4E61-ADE0-3A2E033F1DCD}" type="presParOf" srcId="{69687A07-EBC3-4784-B7B2-7FF7C869034D}" destId="{06B5175F-5D01-42CE-9FF0-F91243DD4364}" srcOrd="1" destOrd="0" presId="urn:microsoft.com/office/officeart/2005/8/layout/hierarchy1"/>
    <dgm:cxn modelId="{00F5B80B-1539-4E8E-82D5-F6370D842EB1}" type="presParOf" srcId="{242488D4-34DE-47BD-B83B-46F4142D1531}" destId="{CD24DA08-6BE6-450F-9C81-CCC68ED858E0}" srcOrd="1" destOrd="0" presId="urn:microsoft.com/office/officeart/2005/8/layout/hierarchy1"/>
    <dgm:cxn modelId="{389086D4-C90A-4394-87A9-C1E91F58769D}" type="presParOf" srcId="{CD24DA08-6BE6-450F-9C81-CCC68ED858E0}" destId="{480BACDA-B6B0-4FD0-A8B4-1DC3DF2E806D}" srcOrd="0" destOrd="0" presId="urn:microsoft.com/office/officeart/2005/8/layout/hierarchy1"/>
    <dgm:cxn modelId="{F290C987-CF65-48A2-BDF1-DAE7FA0B84B5}" type="presParOf" srcId="{CD24DA08-6BE6-450F-9C81-CCC68ED858E0}" destId="{56E5E220-1AFC-4DBB-A9AA-AE24DE6ABB47}" srcOrd="1" destOrd="0" presId="urn:microsoft.com/office/officeart/2005/8/layout/hierarchy1"/>
    <dgm:cxn modelId="{A52715AA-CA80-47B6-BF50-1D1235F49750}" type="presParOf" srcId="{56E5E220-1AFC-4DBB-A9AA-AE24DE6ABB47}" destId="{F5EAA358-E561-4AB9-B463-11C0825E70CF}" srcOrd="0" destOrd="0" presId="urn:microsoft.com/office/officeart/2005/8/layout/hierarchy1"/>
    <dgm:cxn modelId="{8B9B2823-BFE0-40FF-8A76-87B27C701694}" type="presParOf" srcId="{F5EAA358-E561-4AB9-B463-11C0825E70CF}" destId="{943EB102-8802-4FDF-B31D-1D6E715BC762}" srcOrd="0" destOrd="0" presId="urn:microsoft.com/office/officeart/2005/8/layout/hierarchy1"/>
    <dgm:cxn modelId="{D936C9F0-890A-4848-A973-79614F18481C}" type="presParOf" srcId="{F5EAA358-E561-4AB9-B463-11C0825E70CF}" destId="{10DE9219-F049-4BC3-86FB-8F20108C1DB0}" srcOrd="1" destOrd="0" presId="urn:microsoft.com/office/officeart/2005/8/layout/hierarchy1"/>
    <dgm:cxn modelId="{07A8CAC0-D659-45A9-8694-E6E6FD6D14F3}" type="presParOf" srcId="{56E5E220-1AFC-4DBB-A9AA-AE24DE6ABB47}" destId="{7CFDBA3D-DC89-47D3-8181-E382F706F819}" srcOrd="1" destOrd="0" presId="urn:microsoft.com/office/officeart/2005/8/layout/hierarchy1"/>
    <dgm:cxn modelId="{9ACE3DDD-F492-4E68-A908-10BF200D679D}" type="presParOf" srcId="{CD24DA08-6BE6-450F-9C81-CCC68ED858E0}" destId="{F095FF2C-1B32-4C06-BA36-CC746DCFCE97}" srcOrd="2" destOrd="0" presId="urn:microsoft.com/office/officeart/2005/8/layout/hierarchy1"/>
    <dgm:cxn modelId="{85B305A9-FC46-44B6-A62B-44862B08EFD9}" type="presParOf" srcId="{CD24DA08-6BE6-450F-9C81-CCC68ED858E0}" destId="{7CE0A5A7-2111-458F-B13D-9682A397D498}" srcOrd="3" destOrd="0" presId="urn:microsoft.com/office/officeart/2005/8/layout/hierarchy1"/>
    <dgm:cxn modelId="{62EFC5C7-58C3-441C-B974-108A3ECAF111}" type="presParOf" srcId="{7CE0A5A7-2111-458F-B13D-9682A397D498}" destId="{9A007ADE-AEFF-4F7E-BC46-68D737E64272}" srcOrd="0" destOrd="0" presId="urn:microsoft.com/office/officeart/2005/8/layout/hierarchy1"/>
    <dgm:cxn modelId="{58FCC29D-44E5-4471-8D15-302986818B2E}" type="presParOf" srcId="{9A007ADE-AEFF-4F7E-BC46-68D737E64272}" destId="{B3954206-E2B8-4EA5-8020-923B1A468352}" srcOrd="0" destOrd="0" presId="urn:microsoft.com/office/officeart/2005/8/layout/hierarchy1"/>
    <dgm:cxn modelId="{B7F7FC61-5B9B-4372-957E-80484C39EB93}" type="presParOf" srcId="{9A007ADE-AEFF-4F7E-BC46-68D737E64272}" destId="{5E8B119C-2C64-4EEC-8315-5AE5BE0B1AAE}" srcOrd="1" destOrd="0" presId="urn:microsoft.com/office/officeart/2005/8/layout/hierarchy1"/>
    <dgm:cxn modelId="{8DE759A4-1FCA-4D7F-9A57-C450E67B8D88}" type="presParOf" srcId="{7CE0A5A7-2111-458F-B13D-9682A397D498}" destId="{C63BEFBE-6232-42D3-BD14-F8CDEB583495}" srcOrd="1" destOrd="0" presId="urn:microsoft.com/office/officeart/2005/8/layout/hierarchy1"/>
    <dgm:cxn modelId="{233BE14A-DD4E-4C8B-BAA9-4C8EC54FCD16}" type="presParOf" srcId="{CD24DA08-6BE6-450F-9C81-CCC68ED858E0}" destId="{A6CEBE0C-68F8-4A94-8F1B-1BA025724216}" srcOrd="4" destOrd="0" presId="urn:microsoft.com/office/officeart/2005/8/layout/hierarchy1"/>
    <dgm:cxn modelId="{785318C3-9E81-4E35-B260-B84851E0B490}" type="presParOf" srcId="{CD24DA08-6BE6-450F-9C81-CCC68ED858E0}" destId="{44C7E640-9504-4642-806D-7AB9A3C036A5}" srcOrd="5" destOrd="0" presId="urn:microsoft.com/office/officeart/2005/8/layout/hierarchy1"/>
    <dgm:cxn modelId="{925E0DDA-1D35-432A-9E1F-19675F2E9D83}" type="presParOf" srcId="{44C7E640-9504-4642-806D-7AB9A3C036A5}" destId="{0FD6F2CA-E022-439F-9B03-1CA53DEBCC94}" srcOrd="0" destOrd="0" presId="urn:microsoft.com/office/officeart/2005/8/layout/hierarchy1"/>
    <dgm:cxn modelId="{B3BDF685-16F3-42F6-9372-4C92CB609665}" type="presParOf" srcId="{0FD6F2CA-E022-439F-9B03-1CA53DEBCC94}" destId="{B4004742-537B-404A-9DB3-9FEB5EA25E64}" srcOrd="0" destOrd="0" presId="urn:microsoft.com/office/officeart/2005/8/layout/hierarchy1"/>
    <dgm:cxn modelId="{D5CFAC1A-BDCA-4D38-9951-7116712280C7}" type="presParOf" srcId="{0FD6F2CA-E022-439F-9B03-1CA53DEBCC94}" destId="{A98BB930-8031-42CF-8EF6-F396F524B685}" srcOrd="1" destOrd="0" presId="urn:microsoft.com/office/officeart/2005/8/layout/hierarchy1"/>
    <dgm:cxn modelId="{7559560B-777B-4B2A-B5E0-4856330813AE}" type="presParOf" srcId="{44C7E640-9504-4642-806D-7AB9A3C036A5}" destId="{034D5059-E88D-4EBA-8D7E-F27E431EC10D}" srcOrd="1" destOrd="0" presId="urn:microsoft.com/office/officeart/2005/8/layout/hierarchy1"/>
    <dgm:cxn modelId="{B28043F9-2CC0-4448-9F9F-E1072B5DB080}" type="presParOf" srcId="{E9FEDD86-9F8D-412A-A8EE-9D211CEC4766}" destId="{2AB1BF0E-FFB5-426B-9D04-A7AC4740AFFE}" srcOrd="2" destOrd="0" presId="urn:microsoft.com/office/officeart/2005/8/layout/hierarchy1"/>
    <dgm:cxn modelId="{4704416E-301C-4BE1-831E-96476B8A37C7}" type="presParOf" srcId="{E9FEDD86-9F8D-412A-A8EE-9D211CEC4766}" destId="{118F87B5-3417-40F5-9E51-F0C4EE754268}" srcOrd="3" destOrd="0" presId="urn:microsoft.com/office/officeart/2005/8/layout/hierarchy1"/>
    <dgm:cxn modelId="{56C034ED-844B-4DE1-B8BA-C0EF0C6C3BCE}" type="presParOf" srcId="{118F87B5-3417-40F5-9E51-F0C4EE754268}" destId="{CB100580-2635-4809-B4BC-B576F97802B5}" srcOrd="0" destOrd="0" presId="urn:microsoft.com/office/officeart/2005/8/layout/hierarchy1"/>
    <dgm:cxn modelId="{19BE3766-E2A5-4C7A-9148-01E52CFF789A}" type="presParOf" srcId="{CB100580-2635-4809-B4BC-B576F97802B5}" destId="{F06225C7-D4C1-4476-B318-12FE52B94F11}" srcOrd="0" destOrd="0" presId="urn:microsoft.com/office/officeart/2005/8/layout/hierarchy1"/>
    <dgm:cxn modelId="{64382F47-BF78-4330-B256-7714AE6FF3BF}" type="presParOf" srcId="{CB100580-2635-4809-B4BC-B576F97802B5}" destId="{66ECA2B9-2C80-4A57-9A26-1FBBA1E827C2}" srcOrd="1" destOrd="0" presId="urn:microsoft.com/office/officeart/2005/8/layout/hierarchy1"/>
    <dgm:cxn modelId="{296E392A-5468-4328-A2A4-322694E2548E}" type="presParOf" srcId="{118F87B5-3417-40F5-9E51-F0C4EE754268}" destId="{0792D461-F922-4E4D-A6F5-93E42A1094A2}" srcOrd="1" destOrd="0" presId="urn:microsoft.com/office/officeart/2005/8/layout/hierarchy1"/>
    <dgm:cxn modelId="{A1BAE0A8-7131-4451-AB1E-BA5FADB481F3}" type="presParOf" srcId="{0792D461-F922-4E4D-A6F5-93E42A1094A2}" destId="{29103499-BC0A-4646-B4A9-F0AB24A0E82A}" srcOrd="0" destOrd="0" presId="urn:microsoft.com/office/officeart/2005/8/layout/hierarchy1"/>
    <dgm:cxn modelId="{3AD28101-C3F4-4EB6-8F10-351D51C87286}" type="presParOf" srcId="{0792D461-F922-4E4D-A6F5-93E42A1094A2}" destId="{AB05E4DE-5805-4328-BA14-51A4E873763E}" srcOrd="1" destOrd="0" presId="urn:microsoft.com/office/officeart/2005/8/layout/hierarchy1"/>
    <dgm:cxn modelId="{FF920E5F-5E74-48B5-9B5A-3C4167E7FA28}" type="presParOf" srcId="{AB05E4DE-5805-4328-BA14-51A4E873763E}" destId="{DFFBC915-BBB5-4127-B813-E49C6E7D1A2E}" srcOrd="0" destOrd="0" presId="urn:microsoft.com/office/officeart/2005/8/layout/hierarchy1"/>
    <dgm:cxn modelId="{9A5509F7-8A64-4358-9799-DB1879A7A179}" type="presParOf" srcId="{DFFBC915-BBB5-4127-B813-E49C6E7D1A2E}" destId="{8F1A48AC-179D-44E2-8FCF-32F4118634D7}" srcOrd="0" destOrd="0" presId="urn:microsoft.com/office/officeart/2005/8/layout/hierarchy1"/>
    <dgm:cxn modelId="{A3BCDC85-6893-4D1E-959E-21F17DF2F3C6}" type="presParOf" srcId="{DFFBC915-BBB5-4127-B813-E49C6E7D1A2E}" destId="{6D4C002E-B430-4671-ABC4-EC41B7187AEB}" srcOrd="1" destOrd="0" presId="urn:microsoft.com/office/officeart/2005/8/layout/hierarchy1"/>
    <dgm:cxn modelId="{6BD575E3-500E-45B1-9628-0393D356F549}" type="presParOf" srcId="{AB05E4DE-5805-4328-BA14-51A4E873763E}" destId="{5742F535-6DA0-4475-BDA5-D52401A4065D}" srcOrd="1" destOrd="0" presId="urn:microsoft.com/office/officeart/2005/8/layout/hierarchy1"/>
    <dgm:cxn modelId="{F0C3EDF4-5414-44C4-A349-274E2CF56465}" type="presParOf" srcId="{0792D461-F922-4E4D-A6F5-93E42A1094A2}" destId="{A0B0BA27-16B5-492D-8059-E98469F78282}" srcOrd="2" destOrd="0" presId="urn:microsoft.com/office/officeart/2005/8/layout/hierarchy1"/>
    <dgm:cxn modelId="{DF599BDC-473C-4F71-9928-27B780B640FD}" type="presParOf" srcId="{0792D461-F922-4E4D-A6F5-93E42A1094A2}" destId="{E0936B78-E43A-4C60-B321-40983A7109CF}" srcOrd="3" destOrd="0" presId="urn:microsoft.com/office/officeart/2005/8/layout/hierarchy1"/>
    <dgm:cxn modelId="{B2F837AB-2A36-439B-A324-372AD540828B}" type="presParOf" srcId="{E0936B78-E43A-4C60-B321-40983A7109CF}" destId="{D2772717-0D12-49E7-9909-71737D84B146}" srcOrd="0" destOrd="0" presId="urn:microsoft.com/office/officeart/2005/8/layout/hierarchy1"/>
    <dgm:cxn modelId="{6632AE1E-DAC0-4D28-8E64-134473BB18B9}" type="presParOf" srcId="{D2772717-0D12-49E7-9909-71737D84B146}" destId="{6C4DF8B2-A9DD-42E5-89FA-5BF60C773EB2}" srcOrd="0" destOrd="0" presId="urn:microsoft.com/office/officeart/2005/8/layout/hierarchy1"/>
    <dgm:cxn modelId="{C6669ABD-93F3-4F4C-AE7D-66620D2C0608}" type="presParOf" srcId="{D2772717-0D12-49E7-9909-71737D84B146}" destId="{4CEB3079-4C90-472F-B780-FCCA4E5E4EAE}" srcOrd="1" destOrd="0" presId="urn:microsoft.com/office/officeart/2005/8/layout/hierarchy1"/>
    <dgm:cxn modelId="{BDF75A93-8B3A-4C93-B956-6B089754AEDA}" type="presParOf" srcId="{E0936B78-E43A-4C60-B321-40983A7109CF}" destId="{36BDBBA0-6232-4F90-9DEF-73F489AA5C7B}" srcOrd="1" destOrd="0" presId="urn:microsoft.com/office/officeart/2005/8/layout/hierarchy1"/>
    <dgm:cxn modelId="{93EAFF69-699D-465A-9142-51F9851FADB6}" type="presParOf" srcId="{0792D461-F922-4E4D-A6F5-93E42A1094A2}" destId="{9BF43E6B-C70E-455E-AF45-1F475C2C243A}" srcOrd="4" destOrd="0" presId="urn:microsoft.com/office/officeart/2005/8/layout/hierarchy1"/>
    <dgm:cxn modelId="{237927E6-AB48-479A-B414-6EBB6D8EC73B}" type="presParOf" srcId="{0792D461-F922-4E4D-A6F5-93E42A1094A2}" destId="{122A5795-F721-46F8-9CD7-51A49BDA57D4}" srcOrd="5" destOrd="0" presId="urn:microsoft.com/office/officeart/2005/8/layout/hierarchy1"/>
    <dgm:cxn modelId="{C91340F8-E095-4456-B100-940E9B60561F}" type="presParOf" srcId="{122A5795-F721-46F8-9CD7-51A49BDA57D4}" destId="{89B5AB64-F5FB-43D3-99C2-FE29D6EF6265}" srcOrd="0" destOrd="0" presId="urn:microsoft.com/office/officeart/2005/8/layout/hierarchy1"/>
    <dgm:cxn modelId="{42233465-1A86-4A22-8B96-1B926AAB59F8}" type="presParOf" srcId="{89B5AB64-F5FB-43D3-99C2-FE29D6EF6265}" destId="{94ACD5E4-E126-44AD-B934-2C88C56A5671}" srcOrd="0" destOrd="0" presId="urn:microsoft.com/office/officeart/2005/8/layout/hierarchy1"/>
    <dgm:cxn modelId="{69108B75-E8E8-481C-8A7A-6CC2EFFD1A03}" type="presParOf" srcId="{89B5AB64-F5FB-43D3-99C2-FE29D6EF6265}" destId="{1646B8EE-BD91-487E-A990-29062407161B}" srcOrd="1" destOrd="0" presId="urn:microsoft.com/office/officeart/2005/8/layout/hierarchy1"/>
    <dgm:cxn modelId="{69F43444-63E9-48A4-88ED-5BF8AAD6D983}" type="presParOf" srcId="{122A5795-F721-46F8-9CD7-51A49BDA57D4}" destId="{B4E6E6F8-5E2A-4A31-BD5B-FB334BEF54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C7032-8EF3-4037-B604-60FCFD807A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CF041D-7170-4D6B-A4C8-8D5D380F863C}">
      <dgm:prSet phldrT="[Text]" phldr="0"/>
      <dgm:spPr>
        <a:xfrm>
          <a:off x="7793963" y="2335422"/>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b="1">
              <a:solidFill>
                <a:srgbClr val="1C1C1E">
                  <a:hueOff val="0"/>
                  <a:satOff val="0"/>
                  <a:lumOff val="0"/>
                  <a:alphaOff val="0"/>
                </a:srgbClr>
              </a:solidFill>
              <a:latin typeface="Calibri Light" panose="020F0302020204030204"/>
              <a:ea typeface="+mn-ea"/>
              <a:cs typeface="+mn-cs"/>
            </a:rPr>
            <a:t>Non-Experimental</a:t>
          </a:r>
          <a:endParaRPr lang="en-US" b="1">
            <a:solidFill>
              <a:srgbClr val="1C1C1E">
                <a:hueOff val="0"/>
                <a:satOff val="0"/>
                <a:lumOff val="0"/>
                <a:alphaOff val="0"/>
              </a:srgbClr>
            </a:solidFill>
            <a:latin typeface="Calibri" panose="020F0502020204030204"/>
            <a:ea typeface="+mn-ea"/>
            <a:cs typeface="+mn-cs"/>
          </a:endParaRPr>
        </a:p>
      </dgm:t>
    </dgm:pt>
    <dgm:pt modelId="{3108296A-FFCF-4551-8257-2A00C35F9477}" type="parTrans" cxnId="{E3625693-E7BB-4C1E-9442-80C982E7E012}">
      <dgm:prSet/>
      <dgm:spPr>
        <a:xfrm>
          <a:off x="5542771" y="1717643"/>
          <a:ext cx="2857282" cy="453268"/>
        </a:xfrm>
        <a:custGeom>
          <a:avLst/>
          <a:gdLst/>
          <a:ahLst/>
          <a:cxnLst/>
          <a:rect l="0" t="0" r="0" b="0"/>
          <a:pathLst>
            <a:path>
              <a:moveTo>
                <a:pt x="0" y="0"/>
              </a:moveTo>
              <a:lnTo>
                <a:pt x="0" y="308889"/>
              </a:lnTo>
              <a:lnTo>
                <a:pt x="2857282" y="308889"/>
              </a:lnTo>
              <a:lnTo>
                <a:pt x="2857282" y="453268"/>
              </a:lnTo>
            </a:path>
          </a:pathLst>
        </a:custGeom>
        <a:noFill/>
        <a:ln w="12700" cap="flat" cmpd="sng" algn="ctr">
          <a:solidFill>
            <a:srgbClr val="F89000">
              <a:shade val="60000"/>
              <a:hueOff val="0"/>
              <a:satOff val="0"/>
              <a:lumOff val="0"/>
              <a:alphaOff val="0"/>
            </a:srgbClr>
          </a:solidFill>
          <a:prstDash val="solid"/>
          <a:miter lim="800000"/>
        </a:ln>
        <a:effectLst/>
      </dgm:spPr>
      <dgm:t>
        <a:bodyPr/>
        <a:lstStyle/>
        <a:p>
          <a:endParaRPr lang="en-US"/>
        </a:p>
      </dgm:t>
    </dgm:pt>
    <dgm:pt modelId="{31229CDB-9B83-42A0-A1CD-3A8D30438549}" type="sibTrans" cxnId="{E3625693-E7BB-4C1E-9442-80C982E7E012}">
      <dgm:prSet/>
      <dgm:spPr/>
      <dgm:t>
        <a:bodyPr/>
        <a:lstStyle/>
        <a:p>
          <a:endParaRPr lang="en-US"/>
        </a:p>
      </dgm:t>
    </dgm:pt>
    <dgm:pt modelId="{7B84AC63-FD37-4795-A763-C8EBBC676703}">
      <dgm:prSet phldr="0"/>
      <dgm:spPr>
        <a:xfrm>
          <a:off x="5889108"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b="1" dirty="0">
              <a:solidFill>
                <a:srgbClr val="1C1C1E"/>
              </a:solidFill>
              <a:latin typeface="Calibri Light" panose="020F0302020204030204"/>
              <a:ea typeface="+mn-ea"/>
              <a:cs typeface="+mn-cs"/>
            </a:rPr>
            <a:t>Cross-Sectional / Repeated Cross-Sectional</a:t>
          </a:r>
        </a:p>
      </dgm:t>
    </dgm:pt>
    <dgm:pt modelId="{85546A09-C89B-4276-80F4-B1181289B643}" type="parTrans" cxnId="{AFC47A4F-2C18-439D-95FB-5D9ACC9C6007}">
      <dgm:prSet/>
      <dgm:spPr>
        <a:xfrm>
          <a:off x="6495198" y="3160570"/>
          <a:ext cx="1904855"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29468F9D-DEF4-44B2-9B4D-DC9F347F7A06}" type="sibTrans" cxnId="{AFC47A4F-2C18-439D-95FB-5D9ACC9C6007}">
      <dgm:prSet/>
      <dgm:spPr/>
      <dgm:t>
        <a:bodyPr/>
        <a:lstStyle/>
        <a:p>
          <a:endParaRPr lang="en-GB"/>
        </a:p>
      </dgm:t>
    </dgm:pt>
    <dgm:pt modelId="{6E3A6ECC-D827-45FB-B263-841F33CB89F5}">
      <dgm:prSet phldr="0"/>
      <dgm:spPr>
        <a:xfrm>
          <a:off x="7793963"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b="1">
              <a:solidFill>
                <a:srgbClr val="1C1C1E">
                  <a:hueOff val="0"/>
                  <a:satOff val="0"/>
                  <a:lumOff val="0"/>
                  <a:alphaOff val="0"/>
                </a:srgbClr>
              </a:solidFill>
              <a:latin typeface="Calibri Light" panose="020F0302020204030204"/>
              <a:ea typeface="+mn-ea"/>
              <a:cs typeface="+mn-cs"/>
            </a:rPr>
            <a:t>Correlational</a:t>
          </a:r>
        </a:p>
      </dgm:t>
    </dgm:pt>
    <dgm:pt modelId="{384DB118-FC11-45C1-A25F-967BDD783C88}" type="parTrans" cxnId="{EE878CBB-DF1E-4568-AFAB-C0F27A66E2A8}">
      <dgm:prSet/>
      <dgm:spPr>
        <a:xfrm>
          <a:off x="8354333" y="3160570"/>
          <a:ext cx="91440"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9C9D7554-DBEE-477A-B5EA-24E76C7255EF}" type="sibTrans" cxnId="{EE878CBB-DF1E-4568-AFAB-C0F27A66E2A8}">
      <dgm:prSet/>
      <dgm:spPr/>
      <dgm:t>
        <a:bodyPr/>
        <a:lstStyle/>
        <a:p>
          <a:endParaRPr lang="en-GB"/>
        </a:p>
      </dgm:t>
    </dgm:pt>
    <dgm:pt modelId="{0229C907-DF4F-4792-BCB5-83D30605B95E}">
      <dgm:prSet phldr="0"/>
      <dgm:spPr>
        <a:xfrm>
          <a:off x="9698818"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b="1" dirty="0">
              <a:solidFill>
                <a:srgbClr val="1C1C1E">
                  <a:hueOff val="0"/>
                  <a:satOff val="0"/>
                  <a:lumOff val="0"/>
                  <a:alphaOff val="0"/>
                </a:srgbClr>
              </a:solidFill>
              <a:latin typeface="Calibri Light" panose="020F0302020204030204"/>
              <a:ea typeface="+mn-ea"/>
              <a:cs typeface="+mn-cs"/>
            </a:rPr>
            <a:t>Observational</a:t>
          </a:r>
        </a:p>
      </dgm:t>
    </dgm:pt>
    <dgm:pt modelId="{06F3BB3D-5D77-454D-B611-6DE9EA7D1CE0}" type="parTrans" cxnId="{B252A3F6-9F5D-4A60-8003-86807E3C2566}">
      <dgm:prSet/>
      <dgm:spPr>
        <a:xfrm>
          <a:off x="8400053" y="3160570"/>
          <a:ext cx="1904855"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GB"/>
        </a:p>
      </dgm:t>
    </dgm:pt>
    <dgm:pt modelId="{1ECC1CEA-6CA2-477D-B72D-717F8D574E6A}" type="sibTrans" cxnId="{B252A3F6-9F5D-4A60-8003-86807E3C2566}">
      <dgm:prSet/>
      <dgm:spPr/>
      <dgm:t>
        <a:bodyPr/>
        <a:lstStyle/>
        <a:p>
          <a:endParaRPr lang="en-GB"/>
        </a:p>
      </dgm:t>
    </dgm:pt>
    <dgm:pt modelId="{31022FA9-EBEC-4B2F-9966-ADED31EE82B2}" type="pres">
      <dgm:prSet presAssocID="{1A4C7032-8EF3-4037-B604-60FCFD807A1E}" presName="hierChild1" presStyleCnt="0">
        <dgm:presLayoutVars>
          <dgm:chPref val="1"/>
          <dgm:dir/>
          <dgm:animOne val="branch"/>
          <dgm:animLvl val="lvl"/>
          <dgm:resizeHandles/>
        </dgm:presLayoutVars>
      </dgm:prSet>
      <dgm:spPr/>
    </dgm:pt>
    <dgm:pt modelId="{7B4D1646-811F-42FE-83EF-B0BEC022471D}" type="pres">
      <dgm:prSet presAssocID="{4DCF041D-7170-4D6B-A4C8-8D5D380F863C}" presName="hierRoot1" presStyleCnt="0"/>
      <dgm:spPr/>
    </dgm:pt>
    <dgm:pt modelId="{7ABF3209-25AB-4851-A20D-D60D8046E563}" type="pres">
      <dgm:prSet presAssocID="{4DCF041D-7170-4D6B-A4C8-8D5D380F863C}" presName="composite" presStyleCnt="0"/>
      <dgm:spPr/>
    </dgm:pt>
    <dgm:pt modelId="{DCAE3AB6-CE19-4B4E-9C21-8258B4545BA9}" type="pres">
      <dgm:prSet presAssocID="{4DCF041D-7170-4D6B-A4C8-8D5D380F863C}" presName="background" presStyleLbl="node0" presStyleIdx="0" presStyleCnt="1"/>
      <dgm:spPr/>
    </dgm:pt>
    <dgm:pt modelId="{3B064CEB-BB6B-4468-8C63-D75F9B320A70}" type="pres">
      <dgm:prSet presAssocID="{4DCF041D-7170-4D6B-A4C8-8D5D380F863C}" presName="text" presStyleLbl="fgAcc0" presStyleIdx="0" presStyleCnt="1">
        <dgm:presLayoutVars>
          <dgm:chPref val="3"/>
        </dgm:presLayoutVars>
      </dgm:prSet>
      <dgm:spPr>
        <a:prstGeom prst="roundRect">
          <a:avLst>
            <a:gd name="adj" fmla="val 10000"/>
          </a:avLst>
        </a:prstGeom>
      </dgm:spPr>
    </dgm:pt>
    <dgm:pt modelId="{C5B2D034-AD9C-427F-9159-1C7F5902B074}" type="pres">
      <dgm:prSet presAssocID="{4DCF041D-7170-4D6B-A4C8-8D5D380F863C}" presName="hierChild2" presStyleCnt="0"/>
      <dgm:spPr/>
    </dgm:pt>
    <dgm:pt modelId="{2CCF370F-C4A3-4A04-B87C-F626BBF8CD84}" type="pres">
      <dgm:prSet presAssocID="{85546A09-C89B-4276-80F4-B1181289B643}" presName="Name10" presStyleLbl="parChTrans1D2" presStyleIdx="0" presStyleCnt="3"/>
      <dgm:spPr>
        <a:custGeom>
          <a:avLst/>
          <a:gdLst/>
          <a:ahLst/>
          <a:cxnLst/>
          <a:rect l="0" t="0" r="0" b="0"/>
          <a:pathLst>
            <a:path>
              <a:moveTo>
                <a:pt x="1904855" y="0"/>
              </a:moveTo>
              <a:lnTo>
                <a:pt x="1904855" y="308889"/>
              </a:lnTo>
              <a:lnTo>
                <a:pt x="0" y="308889"/>
              </a:lnTo>
              <a:lnTo>
                <a:pt x="0" y="453268"/>
              </a:lnTo>
            </a:path>
          </a:pathLst>
        </a:custGeom>
      </dgm:spPr>
    </dgm:pt>
    <dgm:pt modelId="{9BB14A09-921C-40AB-9B77-1C90D03B9D16}" type="pres">
      <dgm:prSet presAssocID="{7B84AC63-FD37-4795-A763-C8EBBC676703}" presName="hierRoot2" presStyleCnt="0"/>
      <dgm:spPr/>
    </dgm:pt>
    <dgm:pt modelId="{B5015EE5-2F24-4A79-BA1D-D737A159E67E}" type="pres">
      <dgm:prSet presAssocID="{7B84AC63-FD37-4795-A763-C8EBBC676703}" presName="composite2" presStyleCnt="0"/>
      <dgm:spPr/>
    </dgm:pt>
    <dgm:pt modelId="{B1841B37-02B0-4EB7-8B08-A67616DC6B41}" type="pres">
      <dgm:prSet presAssocID="{7B84AC63-FD37-4795-A763-C8EBBC676703}" presName="background2" presStyleLbl="node2" presStyleIdx="0" presStyleCnt="3"/>
      <dgm:spPr/>
    </dgm:pt>
    <dgm:pt modelId="{37217BA7-BAEE-439F-8628-4258AC27FB7D}" type="pres">
      <dgm:prSet presAssocID="{7B84AC63-FD37-4795-A763-C8EBBC676703}" presName="text2" presStyleLbl="fgAcc2" presStyleIdx="0" presStyleCnt="3">
        <dgm:presLayoutVars>
          <dgm:chPref val="3"/>
        </dgm:presLayoutVars>
      </dgm:prSet>
      <dgm:spPr>
        <a:prstGeom prst="roundRect">
          <a:avLst>
            <a:gd name="adj" fmla="val 10000"/>
          </a:avLst>
        </a:prstGeom>
      </dgm:spPr>
    </dgm:pt>
    <dgm:pt modelId="{0E51B632-45B8-45ED-960E-7D32A0970464}" type="pres">
      <dgm:prSet presAssocID="{7B84AC63-FD37-4795-A763-C8EBBC676703}" presName="hierChild3" presStyleCnt="0"/>
      <dgm:spPr/>
    </dgm:pt>
    <dgm:pt modelId="{92099DF0-0CF2-458E-A80E-92B67F0AE694}" type="pres">
      <dgm:prSet presAssocID="{384DB118-FC11-45C1-A25F-967BDD783C88}" presName="Name10" presStyleLbl="parChTrans1D2" presStyleIdx="1" presStyleCnt="3"/>
      <dgm:spPr>
        <a:custGeom>
          <a:avLst/>
          <a:gdLst/>
          <a:ahLst/>
          <a:cxnLst/>
          <a:rect l="0" t="0" r="0" b="0"/>
          <a:pathLst>
            <a:path>
              <a:moveTo>
                <a:pt x="45720" y="0"/>
              </a:moveTo>
              <a:lnTo>
                <a:pt x="45720" y="453268"/>
              </a:lnTo>
            </a:path>
          </a:pathLst>
        </a:custGeom>
      </dgm:spPr>
    </dgm:pt>
    <dgm:pt modelId="{013E3866-F119-4A7B-834C-E2C8D8C003B5}" type="pres">
      <dgm:prSet presAssocID="{6E3A6ECC-D827-45FB-B263-841F33CB89F5}" presName="hierRoot2" presStyleCnt="0"/>
      <dgm:spPr/>
    </dgm:pt>
    <dgm:pt modelId="{9AA63842-7C65-486D-ADEA-E3C542285700}" type="pres">
      <dgm:prSet presAssocID="{6E3A6ECC-D827-45FB-B263-841F33CB89F5}" presName="composite2" presStyleCnt="0"/>
      <dgm:spPr/>
    </dgm:pt>
    <dgm:pt modelId="{FF44AC01-957B-4A09-9289-A977BCC43722}" type="pres">
      <dgm:prSet presAssocID="{6E3A6ECC-D827-45FB-B263-841F33CB89F5}" presName="background2" presStyleLbl="node2" presStyleIdx="1" presStyleCnt="3"/>
      <dgm:spPr/>
    </dgm:pt>
    <dgm:pt modelId="{8E920199-3A03-434D-8CB2-66DE5FFBFE4C}" type="pres">
      <dgm:prSet presAssocID="{6E3A6ECC-D827-45FB-B263-841F33CB89F5}" presName="text2" presStyleLbl="fgAcc2" presStyleIdx="1" presStyleCnt="3">
        <dgm:presLayoutVars>
          <dgm:chPref val="3"/>
        </dgm:presLayoutVars>
      </dgm:prSet>
      <dgm:spPr>
        <a:prstGeom prst="roundRect">
          <a:avLst>
            <a:gd name="adj" fmla="val 10000"/>
          </a:avLst>
        </a:prstGeom>
      </dgm:spPr>
    </dgm:pt>
    <dgm:pt modelId="{3243B1D2-1CF9-41A6-877B-413924580F3C}" type="pres">
      <dgm:prSet presAssocID="{6E3A6ECC-D827-45FB-B263-841F33CB89F5}" presName="hierChild3" presStyleCnt="0"/>
      <dgm:spPr/>
    </dgm:pt>
    <dgm:pt modelId="{9BA27AF7-0607-41BE-A15B-7E92CE5C8DC0}" type="pres">
      <dgm:prSet presAssocID="{06F3BB3D-5D77-454D-B611-6DE9EA7D1CE0}" presName="Name10" presStyleLbl="parChTrans1D2" presStyleIdx="2" presStyleCnt="3"/>
      <dgm:spPr>
        <a:custGeom>
          <a:avLst/>
          <a:gdLst/>
          <a:ahLst/>
          <a:cxnLst/>
          <a:rect l="0" t="0" r="0" b="0"/>
          <a:pathLst>
            <a:path>
              <a:moveTo>
                <a:pt x="0" y="0"/>
              </a:moveTo>
              <a:lnTo>
                <a:pt x="0" y="308889"/>
              </a:lnTo>
              <a:lnTo>
                <a:pt x="1904855" y="308889"/>
              </a:lnTo>
              <a:lnTo>
                <a:pt x="1904855" y="453268"/>
              </a:lnTo>
            </a:path>
          </a:pathLst>
        </a:custGeom>
      </dgm:spPr>
    </dgm:pt>
    <dgm:pt modelId="{F7DCC1E0-1C6F-40FE-B0CD-D0E060D50172}" type="pres">
      <dgm:prSet presAssocID="{0229C907-DF4F-4792-BCB5-83D30605B95E}" presName="hierRoot2" presStyleCnt="0"/>
      <dgm:spPr/>
    </dgm:pt>
    <dgm:pt modelId="{1F4F301A-96B8-4344-8D4F-1297EE9ACC5F}" type="pres">
      <dgm:prSet presAssocID="{0229C907-DF4F-4792-BCB5-83D30605B95E}" presName="composite2" presStyleCnt="0"/>
      <dgm:spPr/>
    </dgm:pt>
    <dgm:pt modelId="{47EAEAE2-2519-4E10-A6D1-4549FD3DCB16}" type="pres">
      <dgm:prSet presAssocID="{0229C907-DF4F-4792-BCB5-83D30605B95E}" presName="background2" presStyleLbl="node2" presStyleIdx="2" presStyleCnt="3"/>
      <dgm:spPr/>
    </dgm:pt>
    <dgm:pt modelId="{61517292-D65F-4C6B-957F-712DE5969DE1}" type="pres">
      <dgm:prSet presAssocID="{0229C907-DF4F-4792-BCB5-83D30605B95E}" presName="text2" presStyleLbl="fgAcc2" presStyleIdx="2" presStyleCnt="3">
        <dgm:presLayoutVars>
          <dgm:chPref val="3"/>
        </dgm:presLayoutVars>
      </dgm:prSet>
      <dgm:spPr>
        <a:prstGeom prst="roundRect">
          <a:avLst>
            <a:gd name="adj" fmla="val 10000"/>
          </a:avLst>
        </a:prstGeom>
      </dgm:spPr>
    </dgm:pt>
    <dgm:pt modelId="{D533F1C3-46C1-47BD-A8EF-73197A502DF3}" type="pres">
      <dgm:prSet presAssocID="{0229C907-DF4F-4792-BCB5-83D30605B95E}" presName="hierChild3" presStyleCnt="0"/>
      <dgm:spPr/>
    </dgm:pt>
  </dgm:ptLst>
  <dgm:cxnLst>
    <dgm:cxn modelId="{B69EBE12-6B22-4EB8-B87B-51E9B869291E}" type="presOf" srcId="{6E3A6ECC-D827-45FB-B263-841F33CB89F5}" destId="{8E920199-3A03-434D-8CB2-66DE5FFBFE4C}" srcOrd="0" destOrd="0" presId="urn:microsoft.com/office/officeart/2005/8/layout/hierarchy1"/>
    <dgm:cxn modelId="{9D5F603A-5B22-48D0-AFC7-AAD7F65C502C}" type="presOf" srcId="{0229C907-DF4F-4792-BCB5-83D30605B95E}" destId="{61517292-D65F-4C6B-957F-712DE5969DE1}" srcOrd="0" destOrd="0" presId="urn:microsoft.com/office/officeart/2005/8/layout/hierarchy1"/>
    <dgm:cxn modelId="{AFC47A4F-2C18-439D-95FB-5D9ACC9C6007}" srcId="{4DCF041D-7170-4D6B-A4C8-8D5D380F863C}" destId="{7B84AC63-FD37-4795-A763-C8EBBC676703}" srcOrd="0" destOrd="0" parTransId="{85546A09-C89B-4276-80F4-B1181289B643}" sibTransId="{29468F9D-DEF4-44B2-9B4D-DC9F347F7A06}"/>
    <dgm:cxn modelId="{45E16457-AF75-439A-8131-F451D3E3682B}" type="presOf" srcId="{4DCF041D-7170-4D6B-A4C8-8D5D380F863C}" destId="{3B064CEB-BB6B-4468-8C63-D75F9B320A70}" srcOrd="0" destOrd="0" presId="urn:microsoft.com/office/officeart/2005/8/layout/hierarchy1"/>
    <dgm:cxn modelId="{1722D277-D471-4FA0-A3E1-BEAE2F55B513}" type="presOf" srcId="{06F3BB3D-5D77-454D-B611-6DE9EA7D1CE0}" destId="{9BA27AF7-0607-41BE-A15B-7E92CE5C8DC0}" srcOrd="0" destOrd="0" presId="urn:microsoft.com/office/officeart/2005/8/layout/hierarchy1"/>
    <dgm:cxn modelId="{8FBF7F86-1C8B-4FB7-B282-7B9C4C75A4C6}" type="presOf" srcId="{384DB118-FC11-45C1-A25F-967BDD783C88}" destId="{92099DF0-0CF2-458E-A80E-92B67F0AE694}" srcOrd="0" destOrd="0" presId="urn:microsoft.com/office/officeart/2005/8/layout/hierarchy1"/>
    <dgm:cxn modelId="{E3625693-E7BB-4C1E-9442-80C982E7E012}" srcId="{1A4C7032-8EF3-4037-B604-60FCFD807A1E}" destId="{4DCF041D-7170-4D6B-A4C8-8D5D380F863C}" srcOrd="0" destOrd="0" parTransId="{3108296A-FFCF-4551-8257-2A00C35F9477}" sibTransId="{31229CDB-9B83-42A0-A1CD-3A8D30438549}"/>
    <dgm:cxn modelId="{6E22E89E-64A0-48ED-BD13-535A6CB67933}" type="presOf" srcId="{7B84AC63-FD37-4795-A763-C8EBBC676703}" destId="{37217BA7-BAEE-439F-8628-4258AC27FB7D}" srcOrd="0" destOrd="0" presId="urn:microsoft.com/office/officeart/2005/8/layout/hierarchy1"/>
    <dgm:cxn modelId="{EE878CBB-DF1E-4568-AFAB-C0F27A66E2A8}" srcId="{4DCF041D-7170-4D6B-A4C8-8D5D380F863C}" destId="{6E3A6ECC-D827-45FB-B263-841F33CB89F5}" srcOrd="1" destOrd="0" parTransId="{384DB118-FC11-45C1-A25F-967BDD783C88}" sibTransId="{9C9D7554-DBEE-477A-B5EA-24E76C7255EF}"/>
    <dgm:cxn modelId="{2143B0C0-7D7F-49BE-9E40-17CDDE17516A}" type="presOf" srcId="{85546A09-C89B-4276-80F4-B1181289B643}" destId="{2CCF370F-C4A3-4A04-B87C-F626BBF8CD84}" srcOrd="0" destOrd="0" presId="urn:microsoft.com/office/officeart/2005/8/layout/hierarchy1"/>
    <dgm:cxn modelId="{B252A3F6-9F5D-4A60-8003-86807E3C2566}" srcId="{4DCF041D-7170-4D6B-A4C8-8D5D380F863C}" destId="{0229C907-DF4F-4792-BCB5-83D30605B95E}" srcOrd="2" destOrd="0" parTransId="{06F3BB3D-5D77-454D-B611-6DE9EA7D1CE0}" sibTransId="{1ECC1CEA-6CA2-477D-B72D-717F8D574E6A}"/>
    <dgm:cxn modelId="{9D98AFF8-16F9-4A9A-81ED-10959FAC896C}" type="presOf" srcId="{1A4C7032-8EF3-4037-B604-60FCFD807A1E}" destId="{31022FA9-EBEC-4B2F-9966-ADED31EE82B2}" srcOrd="0" destOrd="0" presId="urn:microsoft.com/office/officeart/2005/8/layout/hierarchy1"/>
    <dgm:cxn modelId="{5E84296C-E5A5-4A9C-970B-5C3E172DDC34}" type="presParOf" srcId="{31022FA9-EBEC-4B2F-9966-ADED31EE82B2}" destId="{7B4D1646-811F-42FE-83EF-B0BEC022471D}" srcOrd="0" destOrd="0" presId="urn:microsoft.com/office/officeart/2005/8/layout/hierarchy1"/>
    <dgm:cxn modelId="{3353479C-6F7E-4114-9220-B443A4A9D83E}" type="presParOf" srcId="{7B4D1646-811F-42FE-83EF-B0BEC022471D}" destId="{7ABF3209-25AB-4851-A20D-D60D8046E563}" srcOrd="0" destOrd="0" presId="urn:microsoft.com/office/officeart/2005/8/layout/hierarchy1"/>
    <dgm:cxn modelId="{986AD540-30FB-49D5-BEB7-D3E1571DA1E2}" type="presParOf" srcId="{7ABF3209-25AB-4851-A20D-D60D8046E563}" destId="{DCAE3AB6-CE19-4B4E-9C21-8258B4545BA9}" srcOrd="0" destOrd="0" presId="urn:microsoft.com/office/officeart/2005/8/layout/hierarchy1"/>
    <dgm:cxn modelId="{18C7AA4D-7221-4A47-9534-E0D2E26C9F8F}" type="presParOf" srcId="{7ABF3209-25AB-4851-A20D-D60D8046E563}" destId="{3B064CEB-BB6B-4468-8C63-D75F9B320A70}" srcOrd="1" destOrd="0" presId="urn:microsoft.com/office/officeart/2005/8/layout/hierarchy1"/>
    <dgm:cxn modelId="{804AF7E6-A8C9-429C-B8F9-832621FBDD65}" type="presParOf" srcId="{7B4D1646-811F-42FE-83EF-B0BEC022471D}" destId="{C5B2D034-AD9C-427F-9159-1C7F5902B074}" srcOrd="1" destOrd="0" presId="urn:microsoft.com/office/officeart/2005/8/layout/hierarchy1"/>
    <dgm:cxn modelId="{DAADFD35-23F7-4B1B-A981-BF058A3F7FDC}" type="presParOf" srcId="{C5B2D034-AD9C-427F-9159-1C7F5902B074}" destId="{2CCF370F-C4A3-4A04-B87C-F626BBF8CD84}" srcOrd="0" destOrd="0" presId="urn:microsoft.com/office/officeart/2005/8/layout/hierarchy1"/>
    <dgm:cxn modelId="{68C5FE9E-C9B4-4F17-AEA6-A446BA83D7D4}" type="presParOf" srcId="{C5B2D034-AD9C-427F-9159-1C7F5902B074}" destId="{9BB14A09-921C-40AB-9B77-1C90D03B9D16}" srcOrd="1" destOrd="0" presId="urn:microsoft.com/office/officeart/2005/8/layout/hierarchy1"/>
    <dgm:cxn modelId="{31A4F2BF-0AEC-4559-90B7-ADB2EBE636D1}" type="presParOf" srcId="{9BB14A09-921C-40AB-9B77-1C90D03B9D16}" destId="{B5015EE5-2F24-4A79-BA1D-D737A159E67E}" srcOrd="0" destOrd="0" presId="urn:microsoft.com/office/officeart/2005/8/layout/hierarchy1"/>
    <dgm:cxn modelId="{01400FD2-4542-460A-A126-E3D4181D4FFB}" type="presParOf" srcId="{B5015EE5-2F24-4A79-BA1D-D737A159E67E}" destId="{B1841B37-02B0-4EB7-8B08-A67616DC6B41}" srcOrd="0" destOrd="0" presId="urn:microsoft.com/office/officeart/2005/8/layout/hierarchy1"/>
    <dgm:cxn modelId="{7D76929F-0C24-4874-BE8E-2C782719A1F4}" type="presParOf" srcId="{B5015EE5-2F24-4A79-BA1D-D737A159E67E}" destId="{37217BA7-BAEE-439F-8628-4258AC27FB7D}" srcOrd="1" destOrd="0" presId="urn:microsoft.com/office/officeart/2005/8/layout/hierarchy1"/>
    <dgm:cxn modelId="{8B155312-4E4F-4F6D-8C14-4C425EC30941}" type="presParOf" srcId="{9BB14A09-921C-40AB-9B77-1C90D03B9D16}" destId="{0E51B632-45B8-45ED-960E-7D32A0970464}" srcOrd="1" destOrd="0" presId="urn:microsoft.com/office/officeart/2005/8/layout/hierarchy1"/>
    <dgm:cxn modelId="{87360EB2-7468-4333-B317-AF3773A7FC63}" type="presParOf" srcId="{C5B2D034-AD9C-427F-9159-1C7F5902B074}" destId="{92099DF0-0CF2-458E-A80E-92B67F0AE694}" srcOrd="2" destOrd="0" presId="urn:microsoft.com/office/officeart/2005/8/layout/hierarchy1"/>
    <dgm:cxn modelId="{831D6A88-F443-4781-80AC-E90C96251384}" type="presParOf" srcId="{C5B2D034-AD9C-427F-9159-1C7F5902B074}" destId="{013E3866-F119-4A7B-834C-E2C8D8C003B5}" srcOrd="3" destOrd="0" presId="urn:microsoft.com/office/officeart/2005/8/layout/hierarchy1"/>
    <dgm:cxn modelId="{2E55DE1C-F379-4CE5-BBB7-502E638731A4}" type="presParOf" srcId="{013E3866-F119-4A7B-834C-E2C8D8C003B5}" destId="{9AA63842-7C65-486D-ADEA-E3C542285700}" srcOrd="0" destOrd="0" presId="urn:microsoft.com/office/officeart/2005/8/layout/hierarchy1"/>
    <dgm:cxn modelId="{4E32B67A-EAF1-41C8-BCA5-2DCABC56B743}" type="presParOf" srcId="{9AA63842-7C65-486D-ADEA-E3C542285700}" destId="{FF44AC01-957B-4A09-9289-A977BCC43722}" srcOrd="0" destOrd="0" presId="urn:microsoft.com/office/officeart/2005/8/layout/hierarchy1"/>
    <dgm:cxn modelId="{FAF12BCB-1480-4905-AD8B-81CE872CB468}" type="presParOf" srcId="{9AA63842-7C65-486D-ADEA-E3C542285700}" destId="{8E920199-3A03-434D-8CB2-66DE5FFBFE4C}" srcOrd="1" destOrd="0" presId="urn:microsoft.com/office/officeart/2005/8/layout/hierarchy1"/>
    <dgm:cxn modelId="{24847321-E0EA-413F-A58E-9AE5BAA6B8A0}" type="presParOf" srcId="{013E3866-F119-4A7B-834C-E2C8D8C003B5}" destId="{3243B1D2-1CF9-41A6-877B-413924580F3C}" srcOrd="1" destOrd="0" presId="urn:microsoft.com/office/officeart/2005/8/layout/hierarchy1"/>
    <dgm:cxn modelId="{19FEAD76-F6CF-4DF8-A198-4939383BE8A3}" type="presParOf" srcId="{C5B2D034-AD9C-427F-9159-1C7F5902B074}" destId="{9BA27AF7-0607-41BE-A15B-7E92CE5C8DC0}" srcOrd="4" destOrd="0" presId="urn:microsoft.com/office/officeart/2005/8/layout/hierarchy1"/>
    <dgm:cxn modelId="{8362B9B1-621C-4215-8F0C-388217ADC427}" type="presParOf" srcId="{C5B2D034-AD9C-427F-9159-1C7F5902B074}" destId="{F7DCC1E0-1C6F-40FE-B0CD-D0E060D50172}" srcOrd="5" destOrd="0" presId="urn:microsoft.com/office/officeart/2005/8/layout/hierarchy1"/>
    <dgm:cxn modelId="{0657E621-E4E6-4EE9-B9B9-35273E37AFA0}" type="presParOf" srcId="{F7DCC1E0-1C6F-40FE-B0CD-D0E060D50172}" destId="{1F4F301A-96B8-4344-8D4F-1297EE9ACC5F}" srcOrd="0" destOrd="0" presId="urn:microsoft.com/office/officeart/2005/8/layout/hierarchy1"/>
    <dgm:cxn modelId="{C45F93E7-1594-43FF-8130-0E5C13D903DF}" type="presParOf" srcId="{1F4F301A-96B8-4344-8D4F-1297EE9ACC5F}" destId="{47EAEAE2-2519-4E10-A6D1-4549FD3DCB16}" srcOrd="0" destOrd="0" presId="urn:microsoft.com/office/officeart/2005/8/layout/hierarchy1"/>
    <dgm:cxn modelId="{E52949A7-AC25-4F0E-BBBB-56B23173840C}" type="presParOf" srcId="{1F4F301A-96B8-4344-8D4F-1297EE9ACC5F}" destId="{61517292-D65F-4C6B-957F-712DE5969DE1}" srcOrd="1" destOrd="0" presId="urn:microsoft.com/office/officeart/2005/8/layout/hierarchy1"/>
    <dgm:cxn modelId="{199FD55A-4F03-4443-B5EA-7269008D71BC}" type="presParOf" srcId="{F7DCC1E0-1C6F-40FE-B0CD-D0E060D50172}" destId="{D533F1C3-46C1-47BD-A8EF-73197A502DF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C7032-8EF3-4037-B604-60FCFD807A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CF16A87-72FF-4E92-958F-E70466E556E6}">
      <dgm:prSet phldrT="[Text]" phldr="0"/>
      <dgm:spPr>
        <a:xfrm>
          <a:off x="2079398" y="2335422"/>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b="1" dirty="0">
              <a:solidFill>
                <a:srgbClr val="1C1C1E">
                  <a:hueOff val="0"/>
                  <a:satOff val="0"/>
                  <a:lumOff val="0"/>
                  <a:alphaOff val="0"/>
                </a:srgbClr>
              </a:solidFill>
              <a:latin typeface="Calibri Light" panose="020F0302020204030204"/>
              <a:ea typeface="+mn-ea"/>
              <a:cs typeface="+mn-cs"/>
            </a:rPr>
            <a:t>Experimental</a:t>
          </a:r>
          <a:endParaRPr lang="en-US" b="1" dirty="0">
            <a:solidFill>
              <a:srgbClr val="1C1C1E">
                <a:hueOff val="0"/>
                <a:satOff val="0"/>
                <a:lumOff val="0"/>
                <a:alphaOff val="0"/>
              </a:srgbClr>
            </a:solidFill>
            <a:latin typeface="Calibri" panose="020F0502020204030204"/>
            <a:ea typeface="+mn-ea"/>
            <a:cs typeface="+mn-cs"/>
          </a:endParaRPr>
        </a:p>
      </dgm:t>
    </dgm:pt>
    <dgm:pt modelId="{E4F4CD92-854B-4CC5-9D41-25ED556B062A}" type="parTrans" cxnId="{377EB269-B2B6-4FFA-B842-143209713803}">
      <dgm:prSet/>
      <dgm:spPr>
        <a:xfrm>
          <a:off x="2685488" y="1717643"/>
          <a:ext cx="2857282" cy="453268"/>
        </a:xfrm>
        <a:custGeom>
          <a:avLst/>
          <a:gdLst/>
          <a:ahLst/>
          <a:cxnLst/>
          <a:rect l="0" t="0" r="0" b="0"/>
          <a:pathLst>
            <a:path>
              <a:moveTo>
                <a:pt x="2857282" y="0"/>
              </a:moveTo>
              <a:lnTo>
                <a:pt x="2857282" y="308889"/>
              </a:lnTo>
              <a:lnTo>
                <a:pt x="0" y="308889"/>
              </a:lnTo>
              <a:lnTo>
                <a:pt x="0" y="453268"/>
              </a:lnTo>
            </a:path>
          </a:pathLst>
        </a:custGeom>
        <a:noFill/>
        <a:ln w="12700" cap="flat" cmpd="sng" algn="ctr">
          <a:solidFill>
            <a:srgbClr val="F89000">
              <a:shade val="60000"/>
              <a:hueOff val="0"/>
              <a:satOff val="0"/>
              <a:lumOff val="0"/>
              <a:alphaOff val="0"/>
            </a:srgbClr>
          </a:solidFill>
          <a:prstDash val="solid"/>
          <a:miter lim="800000"/>
        </a:ln>
        <a:effectLst/>
      </dgm:spPr>
      <dgm:t>
        <a:bodyPr/>
        <a:lstStyle/>
        <a:p>
          <a:endParaRPr lang="en-US"/>
        </a:p>
      </dgm:t>
    </dgm:pt>
    <dgm:pt modelId="{58BC928D-5BF9-4605-97B5-6FCF6F99B1FF}" type="sibTrans" cxnId="{377EB269-B2B6-4FFA-B842-143209713803}">
      <dgm:prSet/>
      <dgm:spPr/>
      <dgm:t>
        <a:bodyPr/>
        <a:lstStyle/>
        <a:p>
          <a:endParaRPr lang="en-US"/>
        </a:p>
      </dgm:t>
    </dgm:pt>
    <dgm:pt modelId="{5A6A2BFC-E1B0-4D9A-B83B-2EE131A69811}">
      <dgm:prSet phldrT="[Text]" phldr="0"/>
      <dgm:spPr>
        <a:xfrm>
          <a:off x="174543"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a:solidFill>
                <a:srgbClr val="1C1C1E">
                  <a:hueOff val="0"/>
                  <a:satOff val="0"/>
                  <a:lumOff val="0"/>
                  <a:alphaOff val="0"/>
                </a:srgbClr>
              </a:solidFill>
              <a:latin typeface="Calibri Light" panose="020F0302020204030204"/>
              <a:ea typeface="+mn-ea"/>
              <a:cs typeface="+mn-cs"/>
            </a:rPr>
            <a:t>Pre-Experimental</a:t>
          </a:r>
          <a:endParaRPr lang="en-US">
            <a:solidFill>
              <a:srgbClr val="1C1C1E">
                <a:hueOff val="0"/>
                <a:satOff val="0"/>
                <a:lumOff val="0"/>
                <a:alphaOff val="0"/>
              </a:srgbClr>
            </a:solidFill>
            <a:latin typeface="Calibri" panose="020F0502020204030204"/>
            <a:ea typeface="+mn-ea"/>
            <a:cs typeface="+mn-cs"/>
          </a:endParaRPr>
        </a:p>
      </dgm:t>
    </dgm:pt>
    <dgm:pt modelId="{3BAD91D3-2062-43CA-9A86-6043B4AFF3F0}" type="parTrans" cxnId="{51BFC9C7-B9FB-423F-B9CB-0ECB20468D82}">
      <dgm:prSet/>
      <dgm:spPr>
        <a:xfrm>
          <a:off x="780633" y="3160570"/>
          <a:ext cx="1904855"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C08FDDB7-5BB1-43A8-AF9E-F8A71822C78A}" type="sibTrans" cxnId="{51BFC9C7-B9FB-423F-B9CB-0ECB20468D82}">
      <dgm:prSet/>
      <dgm:spPr/>
      <dgm:t>
        <a:bodyPr/>
        <a:lstStyle/>
        <a:p>
          <a:endParaRPr lang="en-US"/>
        </a:p>
      </dgm:t>
    </dgm:pt>
    <dgm:pt modelId="{85013761-4CCE-4A20-9815-381312A286E2}">
      <dgm:prSet phldrT="[Text]" phldr="0"/>
      <dgm:spPr>
        <a:xfrm>
          <a:off x="2079398"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a:buNone/>
          </a:pPr>
          <a:r>
            <a:rPr lang="en-US">
              <a:solidFill>
                <a:srgbClr val="1C1C1E">
                  <a:hueOff val="0"/>
                  <a:satOff val="0"/>
                  <a:lumOff val="0"/>
                  <a:alphaOff val="0"/>
                </a:srgbClr>
              </a:solidFill>
              <a:latin typeface="Calibri Light" panose="020F0302020204030204"/>
              <a:ea typeface="+mn-ea"/>
              <a:cs typeface="+mn-cs"/>
            </a:rPr>
            <a:t>Quasi-Experimental</a:t>
          </a:r>
          <a:endParaRPr lang="en-US">
            <a:solidFill>
              <a:srgbClr val="1C1C1E">
                <a:hueOff val="0"/>
                <a:satOff val="0"/>
                <a:lumOff val="0"/>
                <a:alphaOff val="0"/>
              </a:srgbClr>
            </a:solidFill>
            <a:latin typeface="Calibri" panose="020F0502020204030204"/>
            <a:ea typeface="+mn-ea"/>
            <a:cs typeface="+mn-cs"/>
          </a:endParaRPr>
        </a:p>
      </dgm:t>
    </dgm:pt>
    <dgm:pt modelId="{AD5A9D3E-EFF9-4646-9BE5-DD60AB8FED36}" type="parTrans" cxnId="{9255B7FA-B88D-4920-903F-86B6FDAF0A7D}">
      <dgm:prSet/>
      <dgm:spPr>
        <a:xfrm>
          <a:off x="2639768" y="3160570"/>
          <a:ext cx="91440"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77D28D9B-688B-4D68-B90E-40B540A5401A}" type="sibTrans" cxnId="{9255B7FA-B88D-4920-903F-86B6FDAF0A7D}">
      <dgm:prSet/>
      <dgm:spPr/>
      <dgm:t>
        <a:bodyPr/>
        <a:lstStyle/>
        <a:p>
          <a:endParaRPr lang="en-US"/>
        </a:p>
      </dgm:t>
    </dgm:pt>
    <dgm:pt modelId="{68C61123-0B59-42DC-AB44-07849F8A066C}">
      <dgm:prSet phldrT="[Text]" phldr="0"/>
      <dgm:spPr>
        <a:xfrm>
          <a:off x="3984253" y="3778349"/>
          <a:ext cx="1558517" cy="989658"/>
        </a:xfr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gm:spPr>
      <dgm:t>
        <a:bodyPr/>
        <a:lstStyle/>
        <a:p>
          <a:pPr rtl="0">
            <a:buNone/>
          </a:pPr>
          <a:r>
            <a:rPr lang="en-US">
              <a:solidFill>
                <a:srgbClr val="1C1C1E">
                  <a:hueOff val="0"/>
                  <a:satOff val="0"/>
                  <a:lumOff val="0"/>
                  <a:alphaOff val="0"/>
                </a:srgbClr>
              </a:solidFill>
              <a:latin typeface="Calibri Light" panose="020F0302020204030204"/>
              <a:ea typeface="+mn-ea"/>
              <a:cs typeface="+mn-cs"/>
            </a:rPr>
            <a:t>True Experimental</a:t>
          </a:r>
          <a:endParaRPr lang="en-US">
            <a:solidFill>
              <a:srgbClr val="1C1C1E">
                <a:hueOff val="0"/>
                <a:satOff val="0"/>
                <a:lumOff val="0"/>
                <a:alphaOff val="0"/>
              </a:srgbClr>
            </a:solidFill>
            <a:latin typeface="Calibri" panose="020F0502020204030204"/>
            <a:ea typeface="+mn-ea"/>
            <a:cs typeface="+mn-cs"/>
          </a:endParaRPr>
        </a:p>
      </dgm:t>
    </dgm:pt>
    <dgm:pt modelId="{C6CDAA33-F36E-4C8A-85B8-E1C604130D70}" type="parTrans" cxnId="{26231662-DADC-4FDC-8D0E-E80CBF47556E}">
      <dgm:prSet/>
      <dgm:spPr>
        <a:xfrm>
          <a:off x="2685488" y="3160570"/>
          <a:ext cx="1904855" cy="453268"/>
        </a:xfrm>
        <a:noFill/>
        <a:ln w="12700" cap="flat" cmpd="sng" algn="ctr">
          <a:solidFill>
            <a:srgbClr val="F89000">
              <a:shade val="80000"/>
              <a:hueOff val="0"/>
              <a:satOff val="0"/>
              <a:lumOff val="0"/>
              <a:alphaOff val="0"/>
            </a:srgbClr>
          </a:solidFill>
          <a:prstDash val="solid"/>
          <a:miter lim="800000"/>
        </a:ln>
        <a:effectLst/>
      </dgm:spPr>
      <dgm:t>
        <a:bodyPr/>
        <a:lstStyle/>
        <a:p>
          <a:endParaRPr lang="en-US"/>
        </a:p>
      </dgm:t>
    </dgm:pt>
    <dgm:pt modelId="{221990E8-B096-4A85-931A-772B34F4E5DA}" type="sibTrans" cxnId="{26231662-DADC-4FDC-8D0E-E80CBF47556E}">
      <dgm:prSet/>
      <dgm:spPr/>
      <dgm:t>
        <a:bodyPr/>
        <a:lstStyle/>
        <a:p>
          <a:endParaRPr lang="en-US"/>
        </a:p>
      </dgm:t>
    </dgm:pt>
    <dgm:pt modelId="{31022FA9-EBEC-4B2F-9966-ADED31EE82B2}" type="pres">
      <dgm:prSet presAssocID="{1A4C7032-8EF3-4037-B604-60FCFD807A1E}" presName="hierChild1" presStyleCnt="0">
        <dgm:presLayoutVars>
          <dgm:chPref val="1"/>
          <dgm:dir/>
          <dgm:animOne val="branch"/>
          <dgm:animLvl val="lvl"/>
          <dgm:resizeHandles/>
        </dgm:presLayoutVars>
      </dgm:prSet>
      <dgm:spPr/>
    </dgm:pt>
    <dgm:pt modelId="{341EF587-CFEF-4269-8864-7D716D445174}" type="pres">
      <dgm:prSet presAssocID="{6CF16A87-72FF-4E92-958F-E70466E556E6}" presName="hierRoot1" presStyleCnt="0"/>
      <dgm:spPr/>
    </dgm:pt>
    <dgm:pt modelId="{501074F6-6620-41F3-91CE-DF7A68E286E0}" type="pres">
      <dgm:prSet presAssocID="{6CF16A87-72FF-4E92-958F-E70466E556E6}" presName="composite" presStyleCnt="0"/>
      <dgm:spPr/>
    </dgm:pt>
    <dgm:pt modelId="{34CE4C3E-A219-473A-A773-BE11FCD4E309}" type="pres">
      <dgm:prSet presAssocID="{6CF16A87-72FF-4E92-958F-E70466E556E6}" presName="background" presStyleLbl="node0" presStyleIdx="0" presStyleCnt="1"/>
      <dgm:spPr/>
    </dgm:pt>
    <dgm:pt modelId="{CA696BB7-E92F-4BED-A452-DC363F72EDB7}" type="pres">
      <dgm:prSet presAssocID="{6CF16A87-72FF-4E92-958F-E70466E556E6}" presName="text" presStyleLbl="fgAcc0" presStyleIdx="0" presStyleCnt="1">
        <dgm:presLayoutVars>
          <dgm:chPref val="3"/>
        </dgm:presLayoutVars>
      </dgm:prSet>
      <dgm:spPr>
        <a:prstGeom prst="roundRect">
          <a:avLst>
            <a:gd name="adj" fmla="val 10000"/>
          </a:avLst>
        </a:prstGeom>
      </dgm:spPr>
    </dgm:pt>
    <dgm:pt modelId="{ADC326F5-AD7C-420B-B528-24DF6613FD8A}" type="pres">
      <dgm:prSet presAssocID="{6CF16A87-72FF-4E92-958F-E70466E556E6}" presName="hierChild2" presStyleCnt="0"/>
      <dgm:spPr/>
    </dgm:pt>
    <dgm:pt modelId="{9DEB2EF8-617D-47E4-B674-3AD5A3928452}" type="pres">
      <dgm:prSet presAssocID="{3BAD91D3-2062-43CA-9A86-6043B4AFF3F0}" presName="Name10" presStyleLbl="parChTrans1D2" presStyleIdx="0" presStyleCnt="3"/>
      <dgm:spPr>
        <a:custGeom>
          <a:avLst/>
          <a:gdLst/>
          <a:ahLst/>
          <a:cxnLst/>
          <a:rect l="0" t="0" r="0" b="0"/>
          <a:pathLst>
            <a:path>
              <a:moveTo>
                <a:pt x="1904855" y="0"/>
              </a:moveTo>
              <a:lnTo>
                <a:pt x="1904855" y="308889"/>
              </a:lnTo>
              <a:lnTo>
                <a:pt x="0" y="308889"/>
              </a:lnTo>
              <a:lnTo>
                <a:pt x="0" y="453268"/>
              </a:lnTo>
            </a:path>
          </a:pathLst>
        </a:custGeom>
      </dgm:spPr>
    </dgm:pt>
    <dgm:pt modelId="{FA30565B-B8A5-42D6-B847-AB4E0C08621D}" type="pres">
      <dgm:prSet presAssocID="{5A6A2BFC-E1B0-4D9A-B83B-2EE131A69811}" presName="hierRoot2" presStyleCnt="0"/>
      <dgm:spPr/>
    </dgm:pt>
    <dgm:pt modelId="{20EFB327-31C4-4F04-AE90-1741652E7C51}" type="pres">
      <dgm:prSet presAssocID="{5A6A2BFC-E1B0-4D9A-B83B-2EE131A69811}" presName="composite2" presStyleCnt="0"/>
      <dgm:spPr/>
    </dgm:pt>
    <dgm:pt modelId="{3BE9389B-4A28-4065-96DC-ABD8B730B2C4}" type="pres">
      <dgm:prSet presAssocID="{5A6A2BFC-E1B0-4D9A-B83B-2EE131A69811}" presName="background2" presStyleLbl="node2" presStyleIdx="0" presStyleCnt="3"/>
      <dgm:spPr/>
    </dgm:pt>
    <dgm:pt modelId="{26D3491F-3CCC-4029-9D1D-F0C476237AAB}" type="pres">
      <dgm:prSet presAssocID="{5A6A2BFC-E1B0-4D9A-B83B-2EE131A69811}" presName="text2" presStyleLbl="fgAcc2" presStyleIdx="0" presStyleCnt="3">
        <dgm:presLayoutVars>
          <dgm:chPref val="3"/>
        </dgm:presLayoutVars>
      </dgm:prSet>
      <dgm:spPr>
        <a:prstGeom prst="roundRect">
          <a:avLst>
            <a:gd name="adj" fmla="val 10000"/>
          </a:avLst>
        </a:prstGeom>
      </dgm:spPr>
    </dgm:pt>
    <dgm:pt modelId="{DC3AAE16-D237-4AA5-B14E-6A80047596D4}" type="pres">
      <dgm:prSet presAssocID="{5A6A2BFC-E1B0-4D9A-B83B-2EE131A69811}" presName="hierChild3" presStyleCnt="0"/>
      <dgm:spPr/>
    </dgm:pt>
    <dgm:pt modelId="{78AD53A6-DAEA-4BDA-B891-DB3DA89CF790}" type="pres">
      <dgm:prSet presAssocID="{AD5A9D3E-EFF9-4646-9BE5-DD60AB8FED36}" presName="Name10" presStyleLbl="parChTrans1D2" presStyleIdx="1" presStyleCnt="3"/>
      <dgm:spPr>
        <a:custGeom>
          <a:avLst/>
          <a:gdLst/>
          <a:ahLst/>
          <a:cxnLst/>
          <a:rect l="0" t="0" r="0" b="0"/>
          <a:pathLst>
            <a:path>
              <a:moveTo>
                <a:pt x="45720" y="0"/>
              </a:moveTo>
              <a:lnTo>
                <a:pt x="45720" y="453268"/>
              </a:lnTo>
            </a:path>
          </a:pathLst>
        </a:custGeom>
      </dgm:spPr>
    </dgm:pt>
    <dgm:pt modelId="{BB5A8526-803D-46A4-A163-2206BC058479}" type="pres">
      <dgm:prSet presAssocID="{85013761-4CCE-4A20-9815-381312A286E2}" presName="hierRoot2" presStyleCnt="0"/>
      <dgm:spPr/>
    </dgm:pt>
    <dgm:pt modelId="{8D99A381-33E6-4ED5-ABA7-87A59CB24F75}" type="pres">
      <dgm:prSet presAssocID="{85013761-4CCE-4A20-9815-381312A286E2}" presName="composite2" presStyleCnt="0"/>
      <dgm:spPr/>
    </dgm:pt>
    <dgm:pt modelId="{0BF2B226-33A6-47BA-B595-8AE714566F8F}" type="pres">
      <dgm:prSet presAssocID="{85013761-4CCE-4A20-9815-381312A286E2}" presName="background2" presStyleLbl="node2" presStyleIdx="1" presStyleCnt="3"/>
      <dgm:spPr/>
    </dgm:pt>
    <dgm:pt modelId="{92781BEE-9625-4F3C-BDC7-9D074B188425}" type="pres">
      <dgm:prSet presAssocID="{85013761-4CCE-4A20-9815-381312A286E2}" presName="text2" presStyleLbl="fgAcc2" presStyleIdx="1" presStyleCnt="3">
        <dgm:presLayoutVars>
          <dgm:chPref val="3"/>
        </dgm:presLayoutVars>
      </dgm:prSet>
      <dgm:spPr>
        <a:prstGeom prst="roundRect">
          <a:avLst>
            <a:gd name="adj" fmla="val 10000"/>
          </a:avLst>
        </a:prstGeom>
      </dgm:spPr>
    </dgm:pt>
    <dgm:pt modelId="{42911DC7-C811-4562-854D-A83F617467FA}" type="pres">
      <dgm:prSet presAssocID="{85013761-4CCE-4A20-9815-381312A286E2}" presName="hierChild3" presStyleCnt="0"/>
      <dgm:spPr/>
    </dgm:pt>
    <dgm:pt modelId="{F2DCB1FC-9204-459D-8FAC-7C1815C27DCA}" type="pres">
      <dgm:prSet presAssocID="{C6CDAA33-F36E-4C8A-85B8-E1C604130D70}" presName="Name10" presStyleLbl="parChTrans1D2" presStyleIdx="2" presStyleCnt="3"/>
      <dgm:spPr>
        <a:custGeom>
          <a:avLst/>
          <a:gdLst/>
          <a:ahLst/>
          <a:cxnLst/>
          <a:rect l="0" t="0" r="0" b="0"/>
          <a:pathLst>
            <a:path>
              <a:moveTo>
                <a:pt x="0" y="0"/>
              </a:moveTo>
              <a:lnTo>
                <a:pt x="0" y="308889"/>
              </a:lnTo>
              <a:lnTo>
                <a:pt x="1904855" y="308889"/>
              </a:lnTo>
              <a:lnTo>
                <a:pt x="1904855" y="453268"/>
              </a:lnTo>
            </a:path>
          </a:pathLst>
        </a:custGeom>
      </dgm:spPr>
    </dgm:pt>
    <dgm:pt modelId="{0E096069-40E7-4999-AE00-713F0337361E}" type="pres">
      <dgm:prSet presAssocID="{68C61123-0B59-42DC-AB44-07849F8A066C}" presName="hierRoot2" presStyleCnt="0"/>
      <dgm:spPr/>
    </dgm:pt>
    <dgm:pt modelId="{CED3302B-FAC5-4DED-9B41-80D2E0B90612}" type="pres">
      <dgm:prSet presAssocID="{68C61123-0B59-42DC-AB44-07849F8A066C}" presName="composite2" presStyleCnt="0"/>
      <dgm:spPr/>
    </dgm:pt>
    <dgm:pt modelId="{F7DDAF52-E192-4978-B8B7-CB0BEB49F3C4}" type="pres">
      <dgm:prSet presAssocID="{68C61123-0B59-42DC-AB44-07849F8A066C}" presName="background2" presStyleLbl="node2" presStyleIdx="2" presStyleCnt="3"/>
      <dgm:spPr/>
    </dgm:pt>
    <dgm:pt modelId="{62C9CE6B-769C-43E1-BA70-A0D94BB15849}" type="pres">
      <dgm:prSet presAssocID="{68C61123-0B59-42DC-AB44-07849F8A066C}" presName="text2" presStyleLbl="fgAcc2" presStyleIdx="2" presStyleCnt="3">
        <dgm:presLayoutVars>
          <dgm:chPref val="3"/>
        </dgm:presLayoutVars>
      </dgm:prSet>
      <dgm:spPr>
        <a:prstGeom prst="roundRect">
          <a:avLst>
            <a:gd name="adj" fmla="val 10000"/>
          </a:avLst>
        </a:prstGeom>
      </dgm:spPr>
    </dgm:pt>
    <dgm:pt modelId="{E9D98E18-BFE8-49D9-968D-4E33DF7D7F82}" type="pres">
      <dgm:prSet presAssocID="{68C61123-0B59-42DC-AB44-07849F8A066C}" presName="hierChild3" presStyleCnt="0"/>
      <dgm:spPr/>
    </dgm:pt>
  </dgm:ptLst>
  <dgm:cxnLst>
    <dgm:cxn modelId="{7B306231-90A4-470F-8910-4AE5F01CE8A4}" type="presOf" srcId="{6CF16A87-72FF-4E92-958F-E70466E556E6}" destId="{CA696BB7-E92F-4BED-A452-DC363F72EDB7}" srcOrd="0" destOrd="0" presId="urn:microsoft.com/office/officeart/2005/8/layout/hierarchy1"/>
    <dgm:cxn modelId="{26231662-DADC-4FDC-8D0E-E80CBF47556E}" srcId="{6CF16A87-72FF-4E92-958F-E70466E556E6}" destId="{68C61123-0B59-42DC-AB44-07849F8A066C}" srcOrd="2" destOrd="0" parTransId="{C6CDAA33-F36E-4C8A-85B8-E1C604130D70}" sibTransId="{221990E8-B096-4A85-931A-772B34F4E5DA}"/>
    <dgm:cxn modelId="{377EB269-B2B6-4FFA-B842-143209713803}" srcId="{1A4C7032-8EF3-4037-B604-60FCFD807A1E}" destId="{6CF16A87-72FF-4E92-958F-E70466E556E6}" srcOrd="0" destOrd="0" parTransId="{E4F4CD92-854B-4CC5-9D41-25ED556B062A}" sibTransId="{58BC928D-5BF9-4605-97B5-6FCF6F99B1FF}"/>
    <dgm:cxn modelId="{A607AF4C-FE8E-4626-ADE9-0AA77C82A80E}" type="presOf" srcId="{AD5A9D3E-EFF9-4646-9BE5-DD60AB8FED36}" destId="{78AD53A6-DAEA-4BDA-B891-DB3DA89CF790}" srcOrd="0" destOrd="0" presId="urn:microsoft.com/office/officeart/2005/8/layout/hierarchy1"/>
    <dgm:cxn modelId="{180E6C6E-C28D-483E-A269-F31874F7CF71}" type="presOf" srcId="{3BAD91D3-2062-43CA-9A86-6043B4AFF3F0}" destId="{9DEB2EF8-617D-47E4-B674-3AD5A3928452}" srcOrd="0" destOrd="0" presId="urn:microsoft.com/office/officeart/2005/8/layout/hierarchy1"/>
    <dgm:cxn modelId="{2199E54F-3D77-4E00-B25A-14D50CCF01E1}" type="presOf" srcId="{85013761-4CCE-4A20-9815-381312A286E2}" destId="{92781BEE-9625-4F3C-BDC7-9D074B188425}" srcOrd="0" destOrd="0" presId="urn:microsoft.com/office/officeart/2005/8/layout/hierarchy1"/>
    <dgm:cxn modelId="{E281F986-01E5-4AEE-AAE7-5F9AFA346683}" type="presOf" srcId="{5A6A2BFC-E1B0-4D9A-B83B-2EE131A69811}" destId="{26D3491F-3CCC-4029-9D1D-F0C476237AAB}" srcOrd="0" destOrd="0" presId="urn:microsoft.com/office/officeart/2005/8/layout/hierarchy1"/>
    <dgm:cxn modelId="{C2AECBA3-C406-42CC-B0DF-7949FB5A4167}" type="presOf" srcId="{C6CDAA33-F36E-4C8A-85B8-E1C604130D70}" destId="{F2DCB1FC-9204-459D-8FAC-7C1815C27DCA}" srcOrd="0" destOrd="0" presId="urn:microsoft.com/office/officeart/2005/8/layout/hierarchy1"/>
    <dgm:cxn modelId="{A13189AE-A368-4D9D-9082-069D1196484E}" type="presOf" srcId="{68C61123-0B59-42DC-AB44-07849F8A066C}" destId="{62C9CE6B-769C-43E1-BA70-A0D94BB15849}" srcOrd="0" destOrd="0" presId="urn:microsoft.com/office/officeart/2005/8/layout/hierarchy1"/>
    <dgm:cxn modelId="{51BFC9C7-B9FB-423F-B9CB-0ECB20468D82}" srcId="{6CF16A87-72FF-4E92-958F-E70466E556E6}" destId="{5A6A2BFC-E1B0-4D9A-B83B-2EE131A69811}" srcOrd="0" destOrd="0" parTransId="{3BAD91D3-2062-43CA-9A86-6043B4AFF3F0}" sibTransId="{C08FDDB7-5BB1-43A8-AF9E-F8A71822C78A}"/>
    <dgm:cxn modelId="{9D98AFF8-16F9-4A9A-81ED-10959FAC896C}" type="presOf" srcId="{1A4C7032-8EF3-4037-B604-60FCFD807A1E}" destId="{31022FA9-EBEC-4B2F-9966-ADED31EE82B2}" srcOrd="0" destOrd="0" presId="urn:microsoft.com/office/officeart/2005/8/layout/hierarchy1"/>
    <dgm:cxn modelId="{9255B7FA-B88D-4920-903F-86B6FDAF0A7D}" srcId="{6CF16A87-72FF-4E92-958F-E70466E556E6}" destId="{85013761-4CCE-4A20-9815-381312A286E2}" srcOrd="1" destOrd="0" parTransId="{AD5A9D3E-EFF9-4646-9BE5-DD60AB8FED36}" sibTransId="{77D28D9B-688B-4D68-B90E-40B540A5401A}"/>
    <dgm:cxn modelId="{AFF6AF2A-EC50-4BAC-9E34-56B30617B508}" type="presParOf" srcId="{31022FA9-EBEC-4B2F-9966-ADED31EE82B2}" destId="{341EF587-CFEF-4269-8864-7D716D445174}" srcOrd="0" destOrd="0" presId="urn:microsoft.com/office/officeart/2005/8/layout/hierarchy1"/>
    <dgm:cxn modelId="{44DBD26B-5A0D-4577-A9DF-24A3B2E83281}" type="presParOf" srcId="{341EF587-CFEF-4269-8864-7D716D445174}" destId="{501074F6-6620-41F3-91CE-DF7A68E286E0}" srcOrd="0" destOrd="0" presId="urn:microsoft.com/office/officeart/2005/8/layout/hierarchy1"/>
    <dgm:cxn modelId="{920BE157-2A1E-48B7-B33C-F78D74A71721}" type="presParOf" srcId="{501074F6-6620-41F3-91CE-DF7A68E286E0}" destId="{34CE4C3E-A219-473A-A773-BE11FCD4E309}" srcOrd="0" destOrd="0" presId="urn:microsoft.com/office/officeart/2005/8/layout/hierarchy1"/>
    <dgm:cxn modelId="{2DC3B476-61B6-4000-9784-93FA9602AEE5}" type="presParOf" srcId="{501074F6-6620-41F3-91CE-DF7A68E286E0}" destId="{CA696BB7-E92F-4BED-A452-DC363F72EDB7}" srcOrd="1" destOrd="0" presId="urn:microsoft.com/office/officeart/2005/8/layout/hierarchy1"/>
    <dgm:cxn modelId="{B9E9A7DB-4CC5-46FC-BBC4-0FFA991A8402}" type="presParOf" srcId="{341EF587-CFEF-4269-8864-7D716D445174}" destId="{ADC326F5-AD7C-420B-B528-24DF6613FD8A}" srcOrd="1" destOrd="0" presId="urn:microsoft.com/office/officeart/2005/8/layout/hierarchy1"/>
    <dgm:cxn modelId="{F1ABA5EB-362F-45D6-AE84-72CB35EBCF62}" type="presParOf" srcId="{ADC326F5-AD7C-420B-B528-24DF6613FD8A}" destId="{9DEB2EF8-617D-47E4-B674-3AD5A3928452}" srcOrd="0" destOrd="0" presId="urn:microsoft.com/office/officeart/2005/8/layout/hierarchy1"/>
    <dgm:cxn modelId="{DACDA62C-CC95-48B4-8FC2-C209937FDB49}" type="presParOf" srcId="{ADC326F5-AD7C-420B-B528-24DF6613FD8A}" destId="{FA30565B-B8A5-42D6-B847-AB4E0C08621D}" srcOrd="1" destOrd="0" presId="urn:microsoft.com/office/officeart/2005/8/layout/hierarchy1"/>
    <dgm:cxn modelId="{BBE0DDCB-DE4D-4398-BB00-E5776C2AE638}" type="presParOf" srcId="{FA30565B-B8A5-42D6-B847-AB4E0C08621D}" destId="{20EFB327-31C4-4F04-AE90-1741652E7C51}" srcOrd="0" destOrd="0" presId="urn:microsoft.com/office/officeart/2005/8/layout/hierarchy1"/>
    <dgm:cxn modelId="{12273274-8871-4E28-9011-5BB258090054}" type="presParOf" srcId="{20EFB327-31C4-4F04-AE90-1741652E7C51}" destId="{3BE9389B-4A28-4065-96DC-ABD8B730B2C4}" srcOrd="0" destOrd="0" presId="urn:microsoft.com/office/officeart/2005/8/layout/hierarchy1"/>
    <dgm:cxn modelId="{4AE85494-5323-4676-BB4C-9145A37457EE}" type="presParOf" srcId="{20EFB327-31C4-4F04-AE90-1741652E7C51}" destId="{26D3491F-3CCC-4029-9D1D-F0C476237AAB}" srcOrd="1" destOrd="0" presId="urn:microsoft.com/office/officeart/2005/8/layout/hierarchy1"/>
    <dgm:cxn modelId="{84FBEAC9-C42E-4BB5-8FCC-802F7F580CD0}" type="presParOf" srcId="{FA30565B-B8A5-42D6-B847-AB4E0C08621D}" destId="{DC3AAE16-D237-4AA5-B14E-6A80047596D4}" srcOrd="1" destOrd="0" presId="urn:microsoft.com/office/officeart/2005/8/layout/hierarchy1"/>
    <dgm:cxn modelId="{99574E46-BECC-4CA7-9921-CE42B809E76A}" type="presParOf" srcId="{ADC326F5-AD7C-420B-B528-24DF6613FD8A}" destId="{78AD53A6-DAEA-4BDA-B891-DB3DA89CF790}" srcOrd="2" destOrd="0" presId="urn:microsoft.com/office/officeart/2005/8/layout/hierarchy1"/>
    <dgm:cxn modelId="{5F9F7D33-AF1E-4128-83C1-4539282F1EC4}" type="presParOf" srcId="{ADC326F5-AD7C-420B-B528-24DF6613FD8A}" destId="{BB5A8526-803D-46A4-A163-2206BC058479}" srcOrd="3" destOrd="0" presId="urn:microsoft.com/office/officeart/2005/8/layout/hierarchy1"/>
    <dgm:cxn modelId="{ADDA5576-A0F3-4BB7-93C5-809A63139D8A}" type="presParOf" srcId="{BB5A8526-803D-46A4-A163-2206BC058479}" destId="{8D99A381-33E6-4ED5-ABA7-87A59CB24F75}" srcOrd="0" destOrd="0" presId="urn:microsoft.com/office/officeart/2005/8/layout/hierarchy1"/>
    <dgm:cxn modelId="{2053FBAB-AC71-434F-970B-0821283C41CE}" type="presParOf" srcId="{8D99A381-33E6-4ED5-ABA7-87A59CB24F75}" destId="{0BF2B226-33A6-47BA-B595-8AE714566F8F}" srcOrd="0" destOrd="0" presId="urn:microsoft.com/office/officeart/2005/8/layout/hierarchy1"/>
    <dgm:cxn modelId="{4EF8273F-855B-4F9C-AEF1-5E7C5978060F}" type="presParOf" srcId="{8D99A381-33E6-4ED5-ABA7-87A59CB24F75}" destId="{92781BEE-9625-4F3C-BDC7-9D074B188425}" srcOrd="1" destOrd="0" presId="urn:microsoft.com/office/officeart/2005/8/layout/hierarchy1"/>
    <dgm:cxn modelId="{9EA5767B-28AD-4F75-944D-47ECF376CE3B}" type="presParOf" srcId="{BB5A8526-803D-46A4-A163-2206BC058479}" destId="{42911DC7-C811-4562-854D-A83F617467FA}" srcOrd="1" destOrd="0" presId="urn:microsoft.com/office/officeart/2005/8/layout/hierarchy1"/>
    <dgm:cxn modelId="{7FB2A8EF-706F-45A9-A733-A2E0A1B68E60}" type="presParOf" srcId="{ADC326F5-AD7C-420B-B528-24DF6613FD8A}" destId="{F2DCB1FC-9204-459D-8FAC-7C1815C27DCA}" srcOrd="4" destOrd="0" presId="urn:microsoft.com/office/officeart/2005/8/layout/hierarchy1"/>
    <dgm:cxn modelId="{DDD49D44-0D9D-45D7-A2C3-F4A8C6378C04}" type="presParOf" srcId="{ADC326F5-AD7C-420B-B528-24DF6613FD8A}" destId="{0E096069-40E7-4999-AE00-713F0337361E}" srcOrd="5" destOrd="0" presId="urn:microsoft.com/office/officeart/2005/8/layout/hierarchy1"/>
    <dgm:cxn modelId="{C1858EED-0FA2-4364-BF1F-47093AEA8C33}" type="presParOf" srcId="{0E096069-40E7-4999-AE00-713F0337361E}" destId="{CED3302B-FAC5-4DED-9B41-80D2E0B90612}" srcOrd="0" destOrd="0" presId="urn:microsoft.com/office/officeart/2005/8/layout/hierarchy1"/>
    <dgm:cxn modelId="{17E27E59-1BFE-4C4A-A2D7-47B89B171223}" type="presParOf" srcId="{CED3302B-FAC5-4DED-9B41-80D2E0B90612}" destId="{F7DDAF52-E192-4978-B8B7-CB0BEB49F3C4}" srcOrd="0" destOrd="0" presId="urn:microsoft.com/office/officeart/2005/8/layout/hierarchy1"/>
    <dgm:cxn modelId="{2907C183-5A64-4393-811E-2C65F058E957}" type="presParOf" srcId="{CED3302B-FAC5-4DED-9B41-80D2E0B90612}" destId="{62C9CE6B-769C-43E1-BA70-A0D94BB15849}" srcOrd="1" destOrd="0" presId="urn:microsoft.com/office/officeart/2005/8/layout/hierarchy1"/>
    <dgm:cxn modelId="{D19B076D-D15D-49BC-AA02-1C8EAF3DA790}" type="presParOf" srcId="{0E096069-40E7-4999-AE00-713F0337361E}" destId="{E9D98E18-BFE8-49D9-968D-4E33DF7D7F8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43E6B-C70E-455E-AF45-1F475C2C243A}">
      <dsp:nvSpPr>
        <dsp:cNvPr id="0" name=""/>
        <dsp:cNvSpPr/>
      </dsp:nvSpPr>
      <dsp:spPr>
        <a:xfrm>
          <a:off x="8400053" y="3160570"/>
          <a:ext cx="1904855" cy="453268"/>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B0BA27-16B5-492D-8059-E98469F78282}">
      <dsp:nvSpPr>
        <dsp:cNvPr id="0" name=""/>
        <dsp:cNvSpPr/>
      </dsp:nvSpPr>
      <dsp:spPr>
        <a:xfrm>
          <a:off x="8354333" y="3160570"/>
          <a:ext cx="91440" cy="453268"/>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9103499-BC0A-4646-B4A9-F0AB24A0E82A}">
      <dsp:nvSpPr>
        <dsp:cNvPr id="0" name=""/>
        <dsp:cNvSpPr/>
      </dsp:nvSpPr>
      <dsp:spPr>
        <a:xfrm>
          <a:off x="6495198" y="3160570"/>
          <a:ext cx="1904855" cy="453268"/>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B1BF0E-FFB5-426B-9D04-A7AC4740AFFE}">
      <dsp:nvSpPr>
        <dsp:cNvPr id="0" name=""/>
        <dsp:cNvSpPr/>
      </dsp:nvSpPr>
      <dsp:spPr>
        <a:xfrm>
          <a:off x="5542771" y="1717643"/>
          <a:ext cx="2857282" cy="453268"/>
        </a:xfrm>
        <a:custGeom>
          <a:avLst/>
          <a:gdLst/>
          <a:ahLst/>
          <a:cxnLst/>
          <a:rect l="0" t="0" r="0" b="0"/>
          <a:pathLst>
            <a:path>
              <a:moveTo>
                <a:pt x="0" y="0"/>
              </a:moveTo>
              <a:lnTo>
                <a:pt x="0" y="308889"/>
              </a:lnTo>
              <a:lnTo>
                <a:pt x="2857282" y="308889"/>
              </a:lnTo>
              <a:lnTo>
                <a:pt x="2857282" y="453268"/>
              </a:lnTo>
            </a:path>
          </a:pathLst>
        </a:custGeom>
        <a:noFill/>
        <a:ln w="12700" cap="flat" cmpd="sng" algn="ctr">
          <a:solidFill>
            <a:srgbClr val="F89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CEBE0C-68F8-4A94-8F1B-1BA025724216}">
      <dsp:nvSpPr>
        <dsp:cNvPr id="0" name=""/>
        <dsp:cNvSpPr/>
      </dsp:nvSpPr>
      <dsp:spPr>
        <a:xfrm>
          <a:off x="2685488" y="3160570"/>
          <a:ext cx="1904855" cy="453268"/>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95FF2C-1B32-4C06-BA36-CC746DCFCE97}">
      <dsp:nvSpPr>
        <dsp:cNvPr id="0" name=""/>
        <dsp:cNvSpPr/>
      </dsp:nvSpPr>
      <dsp:spPr>
        <a:xfrm>
          <a:off x="2639768" y="3160570"/>
          <a:ext cx="91440" cy="453268"/>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80BACDA-B6B0-4FD0-A8B4-1DC3DF2E806D}">
      <dsp:nvSpPr>
        <dsp:cNvPr id="0" name=""/>
        <dsp:cNvSpPr/>
      </dsp:nvSpPr>
      <dsp:spPr>
        <a:xfrm>
          <a:off x="780633" y="3160570"/>
          <a:ext cx="1904855" cy="453268"/>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5A2AA5-97C9-4EAF-90ED-D0404C07D836}">
      <dsp:nvSpPr>
        <dsp:cNvPr id="0" name=""/>
        <dsp:cNvSpPr/>
      </dsp:nvSpPr>
      <dsp:spPr>
        <a:xfrm>
          <a:off x="2685488" y="1717643"/>
          <a:ext cx="2857282" cy="453268"/>
        </a:xfrm>
        <a:custGeom>
          <a:avLst/>
          <a:gdLst/>
          <a:ahLst/>
          <a:cxnLst/>
          <a:rect l="0" t="0" r="0" b="0"/>
          <a:pathLst>
            <a:path>
              <a:moveTo>
                <a:pt x="2857282" y="0"/>
              </a:moveTo>
              <a:lnTo>
                <a:pt x="2857282" y="308889"/>
              </a:lnTo>
              <a:lnTo>
                <a:pt x="0" y="308889"/>
              </a:lnTo>
              <a:lnTo>
                <a:pt x="0" y="453268"/>
              </a:lnTo>
            </a:path>
          </a:pathLst>
        </a:custGeom>
        <a:noFill/>
        <a:ln w="12700" cap="flat" cmpd="sng" algn="ctr">
          <a:solidFill>
            <a:srgbClr val="F89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24C33BC-851C-4072-8C38-A5B44CCBEEEB}">
      <dsp:nvSpPr>
        <dsp:cNvPr id="0" name=""/>
        <dsp:cNvSpPr/>
      </dsp:nvSpPr>
      <dsp:spPr>
        <a:xfrm>
          <a:off x="4763512" y="727984"/>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2D053-F879-44EF-AE28-28BF24A11C54}">
      <dsp:nvSpPr>
        <dsp:cNvPr id="0" name=""/>
        <dsp:cNvSpPr/>
      </dsp:nvSpPr>
      <dsp:spPr>
        <a:xfrm>
          <a:off x="4936680" y="892494"/>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1C1C1E">
                  <a:hueOff val="0"/>
                  <a:satOff val="0"/>
                  <a:lumOff val="0"/>
                  <a:alphaOff val="0"/>
                </a:srgbClr>
              </a:solidFill>
              <a:latin typeface="Calibri Light" panose="020F0302020204030204"/>
              <a:ea typeface="+mn-ea"/>
              <a:cs typeface="+mn-cs"/>
            </a:rPr>
            <a:t>Quantitative Research Design</a:t>
          </a:r>
          <a:endParaRPr lang="en-US" sz="1700" kern="1200">
            <a:solidFill>
              <a:srgbClr val="1C1C1E">
                <a:hueOff val="0"/>
                <a:satOff val="0"/>
                <a:lumOff val="0"/>
                <a:alphaOff val="0"/>
              </a:srgbClr>
            </a:solidFill>
            <a:latin typeface="Calibri" panose="020F0502020204030204"/>
            <a:ea typeface="+mn-ea"/>
            <a:cs typeface="+mn-cs"/>
          </a:endParaRPr>
        </a:p>
      </dsp:txBody>
      <dsp:txXfrm>
        <a:off x="4965666" y="921480"/>
        <a:ext cx="1500545" cy="931686"/>
      </dsp:txXfrm>
    </dsp:sp>
    <dsp:sp modelId="{C356CDB6-0A8A-46BE-9F09-2B60CA560CEC}">
      <dsp:nvSpPr>
        <dsp:cNvPr id="0" name=""/>
        <dsp:cNvSpPr/>
      </dsp:nvSpPr>
      <dsp:spPr>
        <a:xfrm>
          <a:off x="1906229" y="2170911"/>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5175F-5D01-42CE-9FF0-F91243DD4364}">
      <dsp:nvSpPr>
        <dsp:cNvPr id="0" name=""/>
        <dsp:cNvSpPr/>
      </dsp:nvSpPr>
      <dsp:spPr>
        <a:xfrm>
          <a:off x="2079398" y="2335422"/>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1C1C1E">
                  <a:hueOff val="0"/>
                  <a:satOff val="0"/>
                  <a:lumOff val="0"/>
                  <a:alphaOff val="0"/>
                </a:srgbClr>
              </a:solidFill>
              <a:latin typeface="Calibri Light" panose="020F0302020204030204"/>
              <a:ea typeface="+mn-ea"/>
              <a:cs typeface="+mn-cs"/>
            </a:rPr>
            <a:t>Experimental</a:t>
          </a:r>
          <a:endParaRPr lang="en-US" sz="1700" kern="1200">
            <a:solidFill>
              <a:srgbClr val="1C1C1E">
                <a:hueOff val="0"/>
                <a:satOff val="0"/>
                <a:lumOff val="0"/>
                <a:alphaOff val="0"/>
              </a:srgbClr>
            </a:solidFill>
            <a:latin typeface="Calibri" panose="020F0502020204030204"/>
            <a:ea typeface="+mn-ea"/>
            <a:cs typeface="+mn-cs"/>
          </a:endParaRPr>
        </a:p>
      </dsp:txBody>
      <dsp:txXfrm>
        <a:off x="2108384" y="2364408"/>
        <a:ext cx="1500545" cy="931686"/>
      </dsp:txXfrm>
    </dsp:sp>
    <dsp:sp modelId="{943EB102-8802-4FDF-B31D-1D6E715BC762}">
      <dsp:nvSpPr>
        <dsp:cNvPr id="0" name=""/>
        <dsp:cNvSpPr/>
      </dsp:nvSpPr>
      <dsp:spPr>
        <a:xfrm>
          <a:off x="137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E9219-F049-4BC3-86FB-8F20108C1DB0}">
      <dsp:nvSpPr>
        <dsp:cNvPr id="0" name=""/>
        <dsp:cNvSpPr/>
      </dsp:nvSpPr>
      <dsp:spPr>
        <a:xfrm>
          <a:off x="17454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1C1C1E">
                  <a:hueOff val="0"/>
                  <a:satOff val="0"/>
                  <a:lumOff val="0"/>
                  <a:alphaOff val="0"/>
                </a:srgbClr>
              </a:solidFill>
              <a:latin typeface="Calibri Light" panose="020F0302020204030204"/>
              <a:ea typeface="+mn-ea"/>
              <a:cs typeface="+mn-cs"/>
            </a:rPr>
            <a:t>Pre-Experimental</a:t>
          </a:r>
          <a:endParaRPr lang="en-US" sz="1700" kern="1200">
            <a:solidFill>
              <a:srgbClr val="1C1C1E">
                <a:hueOff val="0"/>
                <a:satOff val="0"/>
                <a:lumOff val="0"/>
                <a:alphaOff val="0"/>
              </a:srgbClr>
            </a:solidFill>
            <a:latin typeface="Calibri" panose="020F0502020204030204"/>
            <a:ea typeface="+mn-ea"/>
            <a:cs typeface="+mn-cs"/>
          </a:endParaRPr>
        </a:p>
      </dsp:txBody>
      <dsp:txXfrm>
        <a:off x="203529" y="3807335"/>
        <a:ext cx="1500545" cy="931686"/>
      </dsp:txXfrm>
    </dsp:sp>
    <dsp:sp modelId="{B3954206-E2B8-4EA5-8020-923B1A468352}">
      <dsp:nvSpPr>
        <dsp:cNvPr id="0" name=""/>
        <dsp:cNvSpPr/>
      </dsp:nvSpPr>
      <dsp:spPr>
        <a:xfrm>
          <a:off x="1906229"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B119C-2C64-4EEC-8315-5AE5BE0B1AAE}">
      <dsp:nvSpPr>
        <dsp:cNvPr id="0" name=""/>
        <dsp:cNvSpPr/>
      </dsp:nvSpPr>
      <dsp:spPr>
        <a:xfrm>
          <a:off x="207939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1C1C1E">
                  <a:hueOff val="0"/>
                  <a:satOff val="0"/>
                  <a:lumOff val="0"/>
                  <a:alphaOff val="0"/>
                </a:srgbClr>
              </a:solidFill>
              <a:latin typeface="Calibri Light" panose="020F0302020204030204"/>
              <a:ea typeface="+mn-ea"/>
              <a:cs typeface="+mn-cs"/>
            </a:rPr>
            <a:t>Quasi-Experimental</a:t>
          </a:r>
          <a:endParaRPr lang="en-US" sz="1700" kern="1200">
            <a:solidFill>
              <a:srgbClr val="1C1C1E">
                <a:hueOff val="0"/>
                <a:satOff val="0"/>
                <a:lumOff val="0"/>
                <a:alphaOff val="0"/>
              </a:srgbClr>
            </a:solidFill>
            <a:latin typeface="Calibri" panose="020F0502020204030204"/>
            <a:ea typeface="+mn-ea"/>
            <a:cs typeface="+mn-cs"/>
          </a:endParaRPr>
        </a:p>
      </dsp:txBody>
      <dsp:txXfrm>
        <a:off x="2108384" y="3807335"/>
        <a:ext cx="1500545" cy="931686"/>
      </dsp:txXfrm>
    </dsp:sp>
    <dsp:sp modelId="{B4004742-537B-404A-9DB3-9FEB5EA25E64}">
      <dsp:nvSpPr>
        <dsp:cNvPr id="0" name=""/>
        <dsp:cNvSpPr/>
      </dsp:nvSpPr>
      <dsp:spPr>
        <a:xfrm>
          <a:off x="381108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BB930-8031-42CF-8EF6-F396F524B685}">
      <dsp:nvSpPr>
        <dsp:cNvPr id="0" name=""/>
        <dsp:cNvSpPr/>
      </dsp:nvSpPr>
      <dsp:spPr>
        <a:xfrm>
          <a:off x="398425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1C1C1E">
                  <a:hueOff val="0"/>
                  <a:satOff val="0"/>
                  <a:lumOff val="0"/>
                  <a:alphaOff val="0"/>
                </a:srgbClr>
              </a:solidFill>
              <a:latin typeface="Calibri Light" panose="020F0302020204030204"/>
              <a:ea typeface="+mn-ea"/>
              <a:cs typeface="+mn-cs"/>
            </a:rPr>
            <a:t>True Experimental</a:t>
          </a:r>
          <a:endParaRPr lang="en-US" sz="1700" kern="1200">
            <a:solidFill>
              <a:srgbClr val="1C1C1E">
                <a:hueOff val="0"/>
                <a:satOff val="0"/>
                <a:lumOff val="0"/>
                <a:alphaOff val="0"/>
              </a:srgbClr>
            </a:solidFill>
            <a:latin typeface="Calibri" panose="020F0502020204030204"/>
            <a:ea typeface="+mn-ea"/>
            <a:cs typeface="+mn-cs"/>
          </a:endParaRPr>
        </a:p>
      </dsp:txBody>
      <dsp:txXfrm>
        <a:off x="4013239" y="3807335"/>
        <a:ext cx="1500545" cy="931686"/>
      </dsp:txXfrm>
    </dsp:sp>
    <dsp:sp modelId="{F06225C7-D4C1-4476-B318-12FE52B94F11}">
      <dsp:nvSpPr>
        <dsp:cNvPr id="0" name=""/>
        <dsp:cNvSpPr/>
      </dsp:nvSpPr>
      <dsp:spPr>
        <a:xfrm>
          <a:off x="7620794" y="2170911"/>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CA2B9-2C80-4A57-9A26-1FBBA1E827C2}">
      <dsp:nvSpPr>
        <dsp:cNvPr id="0" name=""/>
        <dsp:cNvSpPr/>
      </dsp:nvSpPr>
      <dsp:spPr>
        <a:xfrm>
          <a:off x="7793963" y="2335422"/>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kern="1200" dirty="0">
              <a:solidFill>
                <a:srgbClr val="1C1C1E">
                  <a:hueOff val="0"/>
                  <a:satOff val="0"/>
                  <a:lumOff val="0"/>
                  <a:alphaOff val="0"/>
                </a:srgbClr>
              </a:solidFill>
              <a:latin typeface="Calibri Light" panose="020F0302020204030204"/>
              <a:ea typeface="+mn-ea"/>
              <a:cs typeface="+mn-cs"/>
            </a:rPr>
            <a:t>Non-Experimental</a:t>
          </a:r>
          <a:endParaRPr lang="en-US" sz="1700" b="0" kern="1200" dirty="0">
            <a:solidFill>
              <a:srgbClr val="1C1C1E">
                <a:hueOff val="0"/>
                <a:satOff val="0"/>
                <a:lumOff val="0"/>
                <a:alphaOff val="0"/>
              </a:srgbClr>
            </a:solidFill>
            <a:latin typeface="Calibri" panose="020F0502020204030204"/>
            <a:ea typeface="+mn-ea"/>
            <a:cs typeface="+mn-cs"/>
          </a:endParaRPr>
        </a:p>
      </dsp:txBody>
      <dsp:txXfrm>
        <a:off x="7822949" y="2364408"/>
        <a:ext cx="1500545" cy="931686"/>
      </dsp:txXfrm>
    </dsp:sp>
    <dsp:sp modelId="{8F1A48AC-179D-44E2-8FCF-32F4118634D7}">
      <dsp:nvSpPr>
        <dsp:cNvPr id="0" name=""/>
        <dsp:cNvSpPr/>
      </dsp:nvSpPr>
      <dsp:spPr>
        <a:xfrm>
          <a:off x="5715939"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C002E-B430-4671-ABC4-EC41B7187AEB}">
      <dsp:nvSpPr>
        <dsp:cNvPr id="0" name=""/>
        <dsp:cNvSpPr/>
      </dsp:nvSpPr>
      <dsp:spPr>
        <a:xfrm>
          <a:off x="588910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kern="1200" dirty="0">
              <a:solidFill>
                <a:srgbClr val="1C1C1E"/>
              </a:solidFill>
              <a:latin typeface="Calibri Light" panose="020F0302020204030204"/>
              <a:ea typeface="+mn-ea"/>
              <a:cs typeface="+mn-cs"/>
            </a:rPr>
            <a:t>Cross-Sectional / Repeated Cross-Sectional</a:t>
          </a:r>
        </a:p>
      </dsp:txBody>
      <dsp:txXfrm>
        <a:off x="5918094" y="3807335"/>
        <a:ext cx="1500545" cy="931686"/>
      </dsp:txXfrm>
    </dsp:sp>
    <dsp:sp modelId="{6C4DF8B2-A9DD-42E5-89FA-5BF60C773EB2}">
      <dsp:nvSpPr>
        <dsp:cNvPr id="0" name=""/>
        <dsp:cNvSpPr/>
      </dsp:nvSpPr>
      <dsp:spPr>
        <a:xfrm>
          <a:off x="7620794"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B3079-4C90-472F-B780-FCCA4E5E4EAE}">
      <dsp:nvSpPr>
        <dsp:cNvPr id="0" name=""/>
        <dsp:cNvSpPr/>
      </dsp:nvSpPr>
      <dsp:spPr>
        <a:xfrm>
          <a:off x="7793963"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rgbClr val="1C1C1E">
                  <a:hueOff val="0"/>
                  <a:satOff val="0"/>
                  <a:lumOff val="0"/>
                  <a:alphaOff val="0"/>
                </a:srgbClr>
              </a:solidFill>
              <a:latin typeface="Calibri Light" panose="020F0302020204030204"/>
              <a:ea typeface="+mn-ea"/>
              <a:cs typeface="+mn-cs"/>
            </a:rPr>
            <a:t>Correlational</a:t>
          </a:r>
        </a:p>
      </dsp:txBody>
      <dsp:txXfrm>
        <a:off x="7822949" y="3807335"/>
        <a:ext cx="1500545" cy="931686"/>
      </dsp:txXfrm>
    </dsp:sp>
    <dsp:sp modelId="{94ACD5E4-E126-44AD-B934-2C88C56A5671}">
      <dsp:nvSpPr>
        <dsp:cNvPr id="0" name=""/>
        <dsp:cNvSpPr/>
      </dsp:nvSpPr>
      <dsp:spPr>
        <a:xfrm>
          <a:off x="9525650" y="3613839"/>
          <a:ext cx="1558517" cy="989658"/>
        </a:xfrm>
        <a:prstGeom prst="roundRect">
          <a:avLst>
            <a:gd name="adj" fmla="val 10000"/>
          </a:avLst>
        </a:prstGeom>
        <a:solidFill>
          <a:srgbClr val="F89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6B8EE-BD91-487E-A990-29062407161B}">
      <dsp:nvSpPr>
        <dsp:cNvPr id="0" name=""/>
        <dsp:cNvSpPr/>
      </dsp:nvSpPr>
      <dsp:spPr>
        <a:xfrm>
          <a:off x="9698818" y="3778349"/>
          <a:ext cx="1558517" cy="98965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rgbClr val="1C1C1E">
                  <a:hueOff val="0"/>
                  <a:satOff val="0"/>
                  <a:lumOff val="0"/>
                  <a:alphaOff val="0"/>
                </a:srgbClr>
              </a:solidFill>
              <a:latin typeface="Calibri Light" panose="020F0302020204030204"/>
              <a:ea typeface="+mn-ea"/>
              <a:cs typeface="+mn-cs"/>
            </a:rPr>
            <a:t>Observational</a:t>
          </a:r>
        </a:p>
      </dsp:txBody>
      <dsp:txXfrm>
        <a:off x="9727804" y="3807335"/>
        <a:ext cx="1500545" cy="931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27AF7-0607-41BE-A15B-7E92CE5C8DC0}">
      <dsp:nvSpPr>
        <dsp:cNvPr id="0" name=""/>
        <dsp:cNvSpPr/>
      </dsp:nvSpPr>
      <dsp:spPr>
        <a:xfrm>
          <a:off x="2428382" y="2245705"/>
          <a:ext cx="1723368" cy="410083"/>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2099DF0-0CF2-458E-A80E-92B67F0AE694}">
      <dsp:nvSpPr>
        <dsp:cNvPr id="0" name=""/>
        <dsp:cNvSpPr/>
      </dsp:nvSpPr>
      <dsp:spPr>
        <a:xfrm>
          <a:off x="2382662" y="2245705"/>
          <a:ext cx="91440" cy="410083"/>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CCF370F-C4A3-4A04-B87C-F626BBF8CD84}">
      <dsp:nvSpPr>
        <dsp:cNvPr id="0" name=""/>
        <dsp:cNvSpPr/>
      </dsp:nvSpPr>
      <dsp:spPr>
        <a:xfrm>
          <a:off x="705014" y="2245705"/>
          <a:ext cx="1723368" cy="410083"/>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AE3AB6-CE19-4B4E-9C21-8258B4545BA9}">
      <dsp:nvSpPr>
        <dsp:cNvPr id="0" name=""/>
        <dsp:cNvSpPr/>
      </dsp:nvSpPr>
      <dsp:spPr>
        <a:xfrm>
          <a:off x="1723368" y="1350337"/>
          <a:ext cx="1410028" cy="89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64CEB-BB6B-4468-8C63-D75F9B320A70}">
      <dsp:nvSpPr>
        <dsp:cNvPr id="0" name=""/>
        <dsp:cNvSpPr/>
      </dsp:nvSpPr>
      <dsp:spPr>
        <a:xfrm>
          <a:off x="1880038" y="1499173"/>
          <a:ext cx="1410028" cy="89536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rgbClr val="1C1C1E">
                  <a:hueOff val="0"/>
                  <a:satOff val="0"/>
                  <a:lumOff val="0"/>
                  <a:alphaOff val="0"/>
                </a:srgbClr>
              </a:solidFill>
              <a:latin typeface="Calibri Light" panose="020F0302020204030204"/>
              <a:ea typeface="+mn-ea"/>
              <a:cs typeface="+mn-cs"/>
            </a:rPr>
            <a:t>Non-Experimental</a:t>
          </a:r>
          <a:endParaRPr lang="en-US" sz="1600" b="1" kern="1200">
            <a:solidFill>
              <a:srgbClr val="1C1C1E">
                <a:hueOff val="0"/>
                <a:satOff val="0"/>
                <a:lumOff val="0"/>
                <a:alphaOff val="0"/>
              </a:srgbClr>
            </a:solidFill>
            <a:latin typeface="Calibri" panose="020F0502020204030204"/>
            <a:ea typeface="+mn-ea"/>
            <a:cs typeface="+mn-cs"/>
          </a:endParaRPr>
        </a:p>
      </dsp:txBody>
      <dsp:txXfrm>
        <a:off x="1906262" y="1525397"/>
        <a:ext cx="1357580" cy="842920"/>
      </dsp:txXfrm>
    </dsp:sp>
    <dsp:sp modelId="{B1841B37-02B0-4EB7-8B08-A67616DC6B41}">
      <dsp:nvSpPr>
        <dsp:cNvPr id="0" name=""/>
        <dsp:cNvSpPr/>
      </dsp:nvSpPr>
      <dsp:spPr>
        <a:xfrm>
          <a:off x="0" y="2655788"/>
          <a:ext cx="1410028" cy="89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17BA7-BAEE-439F-8628-4258AC27FB7D}">
      <dsp:nvSpPr>
        <dsp:cNvPr id="0" name=""/>
        <dsp:cNvSpPr/>
      </dsp:nvSpPr>
      <dsp:spPr>
        <a:xfrm>
          <a:off x="156669" y="2804624"/>
          <a:ext cx="1410028" cy="89536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1C1C1E"/>
              </a:solidFill>
              <a:latin typeface="Calibri Light" panose="020F0302020204030204"/>
              <a:ea typeface="+mn-ea"/>
              <a:cs typeface="+mn-cs"/>
            </a:rPr>
            <a:t>Cross-Sectional / Repeated Cross-Sectional</a:t>
          </a:r>
        </a:p>
      </dsp:txBody>
      <dsp:txXfrm>
        <a:off x="182893" y="2830848"/>
        <a:ext cx="1357580" cy="842920"/>
      </dsp:txXfrm>
    </dsp:sp>
    <dsp:sp modelId="{FF44AC01-957B-4A09-9289-A977BCC43722}">
      <dsp:nvSpPr>
        <dsp:cNvPr id="0" name=""/>
        <dsp:cNvSpPr/>
      </dsp:nvSpPr>
      <dsp:spPr>
        <a:xfrm>
          <a:off x="1723368" y="2655788"/>
          <a:ext cx="1410028" cy="89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20199-3A03-434D-8CB2-66DE5FFBFE4C}">
      <dsp:nvSpPr>
        <dsp:cNvPr id="0" name=""/>
        <dsp:cNvSpPr/>
      </dsp:nvSpPr>
      <dsp:spPr>
        <a:xfrm>
          <a:off x="1880038" y="2804624"/>
          <a:ext cx="1410028" cy="89536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1C1C1E">
                  <a:hueOff val="0"/>
                  <a:satOff val="0"/>
                  <a:lumOff val="0"/>
                  <a:alphaOff val="0"/>
                </a:srgbClr>
              </a:solidFill>
              <a:latin typeface="Calibri Light" panose="020F0302020204030204"/>
              <a:ea typeface="+mn-ea"/>
              <a:cs typeface="+mn-cs"/>
            </a:rPr>
            <a:t>Correlational</a:t>
          </a:r>
        </a:p>
      </dsp:txBody>
      <dsp:txXfrm>
        <a:off x="1906262" y="2830848"/>
        <a:ext cx="1357580" cy="842920"/>
      </dsp:txXfrm>
    </dsp:sp>
    <dsp:sp modelId="{47EAEAE2-2519-4E10-A6D1-4549FD3DCB16}">
      <dsp:nvSpPr>
        <dsp:cNvPr id="0" name=""/>
        <dsp:cNvSpPr/>
      </dsp:nvSpPr>
      <dsp:spPr>
        <a:xfrm>
          <a:off x="3446736" y="2655788"/>
          <a:ext cx="1410028" cy="89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17292-D65F-4C6B-957F-712DE5969DE1}">
      <dsp:nvSpPr>
        <dsp:cNvPr id="0" name=""/>
        <dsp:cNvSpPr/>
      </dsp:nvSpPr>
      <dsp:spPr>
        <a:xfrm>
          <a:off x="3603406" y="2804624"/>
          <a:ext cx="1410028" cy="895368"/>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1C1C1E">
                  <a:hueOff val="0"/>
                  <a:satOff val="0"/>
                  <a:lumOff val="0"/>
                  <a:alphaOff val="0"/>
                </a:srgbClr>
              </a:solidFill>
              <a:latin typeface="Calibri Light" panose="020F0302020204030204"/>
              <a:ea typeface="+mn-ea"/>
              <a:cs typeface="+mn-cs"/>
            </a:rPr>
            <a:t>Observational</a:t>
          </a:r>
        </a:p>
      </dsp:txBody>
      <dsp:txXfrm>
        <a:off x="3629630" y="2830848"/>
        <a:ext cx="1357580" cy="842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CB1FC-9204-459D-8FAC-7C1815C27DCA}">
      <dsp:nvSpPr>
        <dsp:cNvPr id="0" name=""/>
        <dsp:cNvSpPr/>
      </dsp:nvSpPr>
      <dsp:spPr>
        <a:xfrm>
          <a:off x="2726719" y="1761245"/>
          <a:ext cx="1935091" cy="460463"/>
        </a:xfrm>
        <a:custGeom>
          <a:avLst/>
          <a:gdLst/>
          <a:ahLst/>
          <a:cxnLst/>
          <a:rect l="0" t="0" r="0" b="0"/>
          <a:pathLst>
            <a:path>
              <a:moveTo>
                <a:pt x="0" y="0"/>
              </a:moveTo>
              <a:lnTo>
                <a:pt x="0" y="308889"/>
              </a:lnTo>
              <a:lnTo>
                <a:pt x="1904855" y="308889"/>
              </a:lnTo>
              <a:lnTo>
                <a:pt x="1904855"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8AD53A6-DAEA-4BDA-B891-DB3DA89CF790}">
      <dsp:nvSpPr>
        <dsp:cNvPr id="0" name=""/>
        <dsp:cNvSpPr/>
      </dsp:nvSpPr>
      <dsp:spPr>
        <a:xfrm>
          <a:off x="2680999" y="1761245"/>
          <a:ext cx="91440" cy="460463"/>
        </a:xfrm>
        <a:custGeom>
          <a:avLst/>
          <a:gdLst/>
          <a:ahLst/>
          <a:cxnLst/>
          <a:rect l="0" t="0" r="0" b="0"/>
          <a:pathLst>
            <a:path>
              <a:moveTo>
                <a:pt x="45720" y="0"/>
              </a:moveTo>
              <a:lnTo>
                <a:pt x="4572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DEB2EF8-617D-47E4-B674-3AD5A3928452}">
      <dsp:nvSpPr>
        <dsp:cNvPr id="0" name=""/>
        <dsp:cNvSpPr/>
      </dsp:nvSpPr>
      <dsp:spPr>
        <a:xfrm>
          <a:off x="791628" y="1761245"/>
          <a:ext cx="1935091" cy="460463"/>
        </a:xfrm>
        <a:custGeom>
          <a:avLst/>
          <a:gdLst/>
          <a:ahLst/>
          <a:cxnLst/>
          <a:rect l="0" t="0" r="0" b="0"/>
          <a:pathLst>
            <a:path>
              <a:moveTo>
                <a:pt x="1904855" y="0"/>
              </a:moveTo>
              <a:lnTo>
                <a:pt x="1904855" y="308889"/>
              </a:lnTo>
              <a:lnTo>
                <a:pt x="0" y="308889"/>
              </a:lnTo>
              <a:lnTo>
                <a:pt x="0" y="453268"/>
              </a:lnTo>
            </a:path>
          </a:pathLst>
        </a:custGeom>
        <a:noFill/>
        <a:ln w="12700" cap="flat" cmpd="sng" algn="ctr">
          <a:solidFill>
            <a:srgbClr val="F89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4CE4C3E-A219-473A-A773-BE11FCD4E309}">
      <dsp:nvSpPr>
        <dsp:cNvPr id="0" name=""/>
        <dsp:cNvSpPr/>
      </dsp:nvSpPr>
      <dsp:spPr>
        <a:xfrm>
          <a:off x="1935091" y="755878"/>
          <a:ext cx="1583256" cy="10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96BB7-E92F-4BED-A452-DC363F72EDB7}">
      <dsp:nvSpPr>
        <dsp:cNvPr id="0" name=""/>
        <dsp:cNvSpPr/>
      </dsp:nvSpPr>
      <dsp:spPr>
        <a:xfrm>
          <a:off x="2111008" y="922999"/>
          <a:ext cx="1583256" cy="1005367"/>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C1C1E">
                  <a:hueOff val="0"/>
                  <a:satOff val="0"/>
                  <a:lumOff val="0"/>
                  <a:alphaOff val="0"/>
                </a:srgbClr>
              </a:solidFill>
              <a:latin typeface="Calibri Light" panose="020F0302020204030204"/>
              <a:ea typeface="+mn-ea"/>
              <a:cs typeface="+mn-cs"/>
            </a:rPr>
            <a:t>Experimental</a:t>
          </a:r>
          <a:endParaRPr lang="en-US" sz="2000" b="1" kern="1200" dirty="0">
            <a:solidFill>
              <a:srgbClr val="1C1C1E">
                <a:hueOff val="0"/>
                <a:satOff val="0"/>
                <a:lumOff val="0"/>
                <a:alphaOff val="0"/>
              </a:srgbClr>
            </a:solidFill>
            <a:latin typeface="Calibri" panose="020F0502020204030204"/>
            <a:ea typeface="+mn-ea"/>
            <a:cs typeface="+mn-cs"/>
          </a:endParaRPr>
        </a:p>
      </dsp:txBody>
      <dsp:txXfrm>
        <a:off x="2140454" y="952445"/>
        <a:ext cx="1524364" cy="946475"/>
      </dsp:txXfrm>
    </dsp:sp>
    <dsp:sp modelId="{3BE9389B-4A28-4065-96DC-ABD8B730B2C4}">
      <dsp:nvSpPr>
        <dsp:cNvPr id="0" name=""/>
        <dsp:cNvSpPr/>
      </dsp:nvSpPr>
      <dsp:spPr>
        <a:xfrm>
          <a:off x="0" y="2221709"/>
          <a:ext cx="1583256" cy="10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3491F-3CCC-4029-9D1D-F0C476237AAB}">
      <dsp:nvSpPr>
        <dsp:cNvPr id="0" name=""/>
        <dsp:cNvSpPr/>
      </dsp:nvSpPr>
      <dsp:spPr>
        <a:xfrm>
          <a:off x="175917" y="2388831"/>
          <a:ext cx="1583256" cy="1005367"/>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1C1C1E">
                  <a:hueOff val="0"/>
                  <a:satOff val="0"/>
                  <a:lumOff val="0"/>
                  <a:alphaOff val="0"/>
                </a:srgbClr>
              </a:solidFill>
              <a:latin typeface="Calibri Light" panose="020F0302020204030204"/>
              <a:ea typeface="+mn-ea"/>
              <a:cs typeface="+mn-cs"/>
            </a:rPr>
            <a:t>Pre-Experimental</a:t>
          </a:r>
          <a:endParaRPr lang="en-US" sz="2000" kern="1200">
            <a:solidFill>
              <a:srgbClr val="1C1C1E">
                <a:hueOff val="0"/>
                <a:satOff val="0"/>
                <a:lumOff val="0"/>
                <a:alphaOff val="0"/>
              </a:srgbClr>
            </a:solidFill>
            <a:latin typeface="Calibri" panose="020F0502020204030204"/>
            <a:ea typeface="+mn-ea"/>
            <a:cs typeface="+mn-cs"/>
          </a:endParaRPr>
        </a:p>
      </dsp:txBody>
      <dsp:txXfrm>
        <a:off x="205363" y="2418277"/>
        <a:ext cx="1524364" cy="946475"/>
      </dsp:txXfrm>
    </dsp:sp>
    <dsp:sp modelId="{0BF2B226-33A6-47BA-B595-8AE714566F8F}">
      <dsp:nvSpPr>
        <dsp:cNvPr id="0" name=""/>
        <dsp:cNvSpPr/>
      </dsp:nvSpPr>
      <dsp:spPr>
        <a:xfrm>
          <a:off x="1935091" y="2221709"/>
          <a:ext cx="1583256" cy="10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81BEE-9625-4F3C-BDC7-9D074B188425}">
      <dsp:nvSpPr>
        <dsp:cNvPr id="0" name=""/>
        <dsp:cNvSpPr/>
      </dsp:nvSpPr>
      <dsp:spPr>
        <a:xfrm>
          <a:off x="2111008" y="2388831"/>
          <a:ext cx="1583256" cy="1005367"/>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1C1C1E">
                  <a:hueOff val="0"/>
                  <a:satOff val="0"/>
                  <a:lumOff val="0"/>
                  <a:alphaOff val="0"/>
                </a:srgbClr>
              </a:solidFill>
              <a:latin typeface="Calibri Light" panose="020F0302020204030204"/>
              <a:ea typeface="+mn-ea"/>
              <a:cs typeface="+mn-cs"/>
            </a:rPr>
            <a:t>Quasi-Experimental</a:t>
          </a:r>
          <a:endParaRPr lang="en-US" sz="2000" kern="1200">
            <a:solidFill>
              <a:srgbClr val="1C1C1E">
                <a:hueOff val="0"/>
                <a:satOff val="0"/>
                <a:lumOff val="0"/>
                <a:alphaOff val="0"/>
              </a:srgbClr>
            </a:solidFill>
            <a:latin typeface="Calibri" panose="020F0502020204030204"/>
            <a:ea typeface="+mn-ea"/>
            <a:cs typeface="+mn-cs"/>
          </a:endParaRPr>
        </a:p>
      </dsp:txBody>
      <dsp:txXfrm>
        <a:off x="2140454" y="2418277"/>
        <a:ext cx="1524364" cy="946475"/>
      </dsp:txXfrm>
    </dsp:sp>
    <dsp:sp modelId="{F7DDAF52-E192-4978-B8B7-CB0BEB49F3C4}">
      <dsp:nvSpPr>
        <dsp:cNvPr id="0" name=""/>
        <dsp:cNvSpPr/>
      </dsp:nvSpPr>
      <dsp:spPr>
        <a:xfrm>
          <a:off x="3870182" y="2221709"/>
          <a:ext cx="1583256" cy="1005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9CE6B-769C-43E1-BA70-A0D94BB15849}">
      <dsp:nvSpPr>
        <dsp:cNvPr id="0" name=""/>
        <dsp:cNvSpPr/>
      </dsp:nvSpPr>
      <dsp:spPr>
        <a:xfrm>
          <a:off x="4046099" y="2388831"/>
          <a:ext cx="1583256" cy="1005367"/>
        </a:xfrm>
        <a:prstGeom prst="roundRect">
          <a:avLst>
            <a:gd name="adj" fmla="val 10000"/>
          </a:avLst>
        </a:prstGeom>
        <a:solidFill>
          <a:srgbClr val="FFFFFF">
            <a:alpha val="90000"/>
            <a:hueOff val="0"/>
            <a:satOff val="0"/>
            <a:lumOff val="0"/>
            <a:alphaOff val="0"/>
          </a:srgbClr>
        </a:solidFill>
        <a:ln w="12700" cap="flat" cmpd="sng" algn="ctr">
          <a:solidFill>
            <a:srgbClr val="F89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rgbClr val="1C1C1E">
                  <a:hueOff val="0"/>
                  <a:satOff val="0"/>
                  <a:lumOff val="0"/>
                  <a:alphaOff val="0"/>
                </a:srgbClr>
              </a:solidFill>
              <a:latin typeface="Calibri Light" panose="020F0302020204030204"/>
              <a:ea typeface="+mn-ea"/>
              <a:cs typeface="+mn-cs"/>
            </a:rPr>
            <a:t>True Experimental</a:t>
          </a:r>
          <a:endParaRPr lang="en-US" sz="2000" kern="1200">
            <a:solidFill>
              <a:srgbClr val="1C1C1E">
                <a:hueOff val="0"/>
                <a:satOff val="0"/>
                <a:lumOff val="0"/>
                <a:alphaOff val="0"/>
              </a:srgbClr>
            </a:solidFill>
            <a:latin typeface="Calibri" panose="020F0502020204030204"/>
            <a:ea typeface="+mn-ea"/>
            <a:cs typeface="+mn-cs"/>
          </a:endParaRPr>
        </a:p>
      </dsp:txBody>
      <dsp:txXfrm>
        <a:off x="4075545" y="2418277"/>
        <a:ext cx="1524364" cy="946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0:14.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87,'1359'0,"-1270"-5,-1-3,94-22,-44 7,118 3,2 21,-84 1,1001-2,-950 20,-62-3,354-12,-306-7,-147 5,92 16,42 3,340-21,-251-3,926 2,-1184 2,0 1,-1 1,30 8,-37-7,15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8:19.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1 253,'78'0,"1"-3,0-4,-1-4,-1-2,81-26,-106 25,1 2,1 2,58-3,165 7,-165 2,135-22,-215 21,193-34,-138 21,1 3,110-3,395 19,-233 1,866-2,-982 21,-35-1,-102-17,92 4,593 28,-792-35,715 14,-373 14,70 3,144 19,-315-24,-131-15,544 37,-120-48,-210-2,-289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8:22.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85,'40'2,"-1"2,1 2,64 18,-3 0,321 36,4-26,-423-34,754 14,-524-15,-158 5,117 21,-169-21,163 38,-128-26,1-3,101 10,10-4,8 0,221-17,-206-3,123-18,-74 1,43 15,109-6,585-26,-887 35,0-3,150-26,-149 10,0 4,117-3,374 18,-220 2,151-18,-284-3,237-28,-216 4,60-8,2 21,-279 28,294-16,192-8,5 26,-222 2,138 20,-80-2,511-17,-455-5,-213 2,-170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4T13:28:38.645"/>
    </inkml:context>
    <inkml:brush xml:id="br0">
      <inkml:brushProperty name="width" value="0.35" units="cm"/>
      <inkml:brushProperty name="height" value="0.35" units="cm"/>
      <inkml:brushProperty name="color" value="#FFC114"/>
    </inkml:brush>
  </inkml:definitions>
  <inkml:trace contextRef="#ctx0" brushRef="#br0">1624 1 24575,'0'781'0,"23"-496"0,-1-11 0,-22 712 0,-2-409 0,3-447 0,-3 160 0,-17-106 0,1-3 0,15-135 0,-2 0 0,-1-1 0,-3 0 0,-2 0 0,-26 69 0,-116 231 0,151-342 0,-102 203 0,-28 43 0,16-35 0,53-95 0,55-105 0,-1-1 0,-1 0 0,-20 20 0,17-19 0,1-1 0,-16 27 0,6-2 0,12-20 0,0-1 0,-2 0 0,0 0 0,-17 18 0,-119 102 0,129-117 0,-1-1 0,-1 0 0,-1-2 0,-1 0 0,0-2 0,-43 21 0,37-21 0,-50 34 0,57-33 0,-2-2 0,1 0 0,-36 13 0,28-15-273,0-2 0,-1-1 0,0-1 0,-46 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4T13:28:41.245"/>
    </inkml:context>
    <inkml:brush xml:id="br0">
      <inkml:brushProperty name="width" value="0.35" units="cm"/>
      <inkml:brushProperty name="height" value="0.35" units="cm"/>
      <inkml:brushProperty name="color" value="#FFC114"/>
    </inkml:brush>
  </inkml:definitions>
  <inkml:trace contextRef="#ctx0" brushRef="#br0">0 1 23892,'0'1664'0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4T13:28:42.838"/>
    </inkml:context>
    <inkml:brush xml:id="br0">
      <inkml:brushProperty name="width" value="0.35" units="cm"/>
      <inkml:brushProperty name="height" value="0.35" units="cm"/>
      <inkml:brushProperty name="color" value="#FFC114"/>
    </inkml:brush>
  </inkml:definitions>
  <inkml:trace contextRef="#ctx0" brushRef="#br0">1 1 24575,'9'8'0,"1"0"0,0-1 0,0-1 0,0 1 0,12 4 0,20 12 0,20 15 0,-36-23 0,-1 1 0,0 1 0,29 26 0,-38-30 0,0-1 0,1 0 0,0-2 0,1 0 0,0-1 0,1 0 0,22 6 0,-13-4 0,-20-7 0,0 0 0,0 1 0,0 0 0,0 0 0,-1 1 0,0 0 0,0 0 0,0 1 0,7 10 0,19 18 0,0-8 0,2-1 0,1-2 0,1-1 0,60 27 0,-96-50 0,44 22 0,-1 1 0,-1 3 0,68 51 0,-93-63 0,1-1 0,0-1 0,1-1 0,0 0 0,1-2 0,25 9 0,-14-6 0,-22-8 0,-1 0 0,0 1 0,0 0 0,0 1 0,0 0 0,-1 0 0,0 0 0,0 1 0,-1 0 0,1 1 0,-2 0 0,10 13 0,-2-2 36,1 0 0,1 0 0,1-2 0,1 0 0,21 16 0,26 26-1617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0:23.1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0,'388'17,"176"26,54-17,3-27,-228-1,4314 2,-4390 20,-85-2,-205-17,510 44,-224-6,89 4,-308-28,35 4,38 1,110 7,446-22,-402-7,574 2,-537-20,-97 2,637 11,-513 10,979-3,-1328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0:27.6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0 253,'2600'0,"-2444"-6,0-6,167-36,602-83,-473 91,288 24,-483 19,1556-4,-1748 4,81 14,41 3,452-17,-332-5,1632 2,-1916 1,0 1,-1 2,35 9,29 5,-54-15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0:29.9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1,'2168'0,"-2133"0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0:38.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0,'3667'0,"-3642"2,0 0,1 2,32 9,-29-6,58 7,275-11,-188-5,2084 2,-2221 2,1 2,-1 2,0 2,47 15,-11-3,39 9,135 31,-181-51,0-3,0-3,74-5,-39 0,206 1,-272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2:14.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0 253,'1059'0,"-1020"-2,0-2,48-11,25-2,38-7,-44 5,-5 1,-47 7,77-4,281 13,-201 4,-137-5,77-14,37-2,327 16,-267 5,4799-2,-5009-2,0-2,50-11,22-3,15-2,-77 10,51-3,401 7,-273 9,436-3,-627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2:18.4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0 293,'1749'0,"-1569"-5,0-7,202-40,-7-18,-233 50,30-7,92-21,-196 39,130 2,-172 6,-1-2,1-1,32-8,-28 5,54-6,280 10,-186 5,695-2,-853 1,-1 2,1 0,-1 0,0 2,0 1,0 0,0 1,23 13,-29-14,0-1,22 5,-5-4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4T13:22:23.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0 294,'10964'0,"-10354"49,-490-34,213 27,122 13,-372-46,431 30,168-38,-304-3,-101-20,-24 1,-201 20,0-3,88-16,9-19,-91 22,1 2,1 3,79-6,246-29,-214 22,-72 7,126-40,-83 20,-103 29,1 2,76-3,82 12,-71 2,1090-4,-474 50,-268 12,-357-51,215-7,-179-6,-89 2,403 17,25 10,-454-25,0 1,44 10,36 4,367-11,-283-8,-43 3,173-4,-276-3,92-23,-20 3,185-16,-1 0,-192 23,240-44,-280 45,175-41,-215 50,0 1,66-2,82 9,-186 1,32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4T13:22:28.0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0,'8454'292'0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1143000" y="685800"/>
            <a:ext cx="4572000" cy="3429000"/>
          </a:xfrm>
          <a:prstGeom prst="rect">
            <a:avLst/>
          </a:prstGeom>
        </p:spPr>
        <p:txBody>
          <a:bodyPr/>
          <a:lstStyle/>
          <a:p>
            <a:endParaRPr/>
          </a:p>
        </p:txBody>
      </p:sp>
      <p:sp>
        <p:nvSpPr>
          <p:cNvPr id="504" name="Shape 5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ooks.google.co.uk/books?hl=en&amp;lr=&amp;id=JAFwT8go9uMC&amp;oi=fnd&amp;pg=PA20&amp;dq=systematic+review+effects+of+book+giveaway+on+children&amp;ots=SGMqw_DUWI&amp;sig=H8zrpM1f_aS6_w-8pY7grMBma6M&amp;redir_esc=y#v=onepage&amp;q&amp;f=fals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journals.sagepub.com/doi/full/10.3102/0034654320922140" TargetMode="External"/><Relationship Id="rId4" Type="http://schemas.openxmlformats.org/officeDocument/2006/relationships/hyperlink" Target="https://eprints.ncl.ac.uk/file_store/production/267612/F1A694F0-C414-4DF3-9043-890BB8803817.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foundations.org.uk/wp-content/uploads/2025/02/full-guide-parenting-through-adversity-0-10.pdf" TargetMode="External"/><Relationship Id="rId3" Type="http://schemas.openxmlformats.org/officeDocument/2006/relationships/hyperlink" Target="https://acamh.onlinelibrary.wiley.com/doi/abs/10.1111/j.1469-7610.2009.02127.x" TargetMode="External"/><Relationship Id="rId7" Type="http://schemas.openxmlformats.org/officeDocument/2006/relationships/hyperlink" Target="https://foundations.org.uk/toolkit/practice-guide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hatworks.gov.ie/hub-search/" TargetMode="External"/><Relationship Id="rId5" Type="http://schemas.openxmlformats.org/officeDocument/2006/relationships/hyperlink" Target="https://acamh.onlinelibrary.wiley.com/doi/abs/10.1111/jcpp.12781" TargetMode="External"/><Relationship Id="rId4" Type="http://schemas.openxmlformats.org/officeDocument/2006/relationships/hyperlink" Target="https://www.researchgate.net/profile/Stephen-Scott-14/publication/242785725_Randomized_controlled_trial_of_parent_groups_for_child_antisocial_behaviour_targeting_multiple_risk_factors_the_SPOKES_project/links/569d6fdb08ae16fdf079886c/Randomized-controlled-trial-of-parent-groups-for-child-antisocial-behaviour-targeting-multiple-risk-factors-the-SPOKES-project.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foundations.org.uk/wp-content/uploads/2025/02/full-guide-parenting-through-adversity-0-10.pdf" TargetMode="External"/><Relationship Id="rId3" Type="http://schemas.openxmlformats.org/officeDocument/2006/relationships/hyperlink" Target="https://acamh.onlinelibrary.wiley.com/doi/abs/10.1111/j.1469-7610.2009.02127.x" TargetMode="External"/><Relationship Id="rId7" Type="http://schemas.openxmlformats.org/officeDocument/2006/relationships/hyperlink" Target="https://foundations.org.uk/toolkit/practice-guide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hatworks.gov.ie/hub-search/" TargetMode="External"/><Relationship Id="rId5" Type="http://schemas.openxmlformats.org/officeDocument/2006/relationships/hyperlink" Target="https://acamh.onlinelibrary.wiley.com/doi/abs/10.1111/jcpp.12781" TargetMode="External"/><Relationship Id="rId4" Type="http://schemas.openxmlformats.org/officeDocument/2006/relationships/hyperlink" Target="https://www.researchgate.net/profile/Stephen-Scott-14/publication/242785725_Randomized_controlled_trial_of_parent_groups_for_child_antisocial_behaviour_targeting_multiple_risk_factors_the_SPOKES_project/links/569d6fdb08ae16fdf079886c/Randomized-controlled-trial-of-parent-groups-for-child-antisocial-behaviour-targeting-multiple-risk-factors-the-SPOKES-project.pdf"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foundations.org.uk/wp-content/uploads/2025/02/full-guide-parenting-through-adversity-0-10.pdf" TargetMode="External"/><Relationship Id="rId3" Type="http://schemas.openxmlformats.org/officeDocument/2006/relationships/hyperlink" Target="https://acamh.onlinelibrary.wiley.com/doi/abs/10.1111/j.1469-7610.2009.02127.x" TargetMode="External"/><Relationship Id="rId7" Type="http://schemas.openxmlformats.org/officeDocument/2006/relationships/hyperlink" Target="https://foundations.org.uk/toolkit/practice-guide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hatworks.gov.ie/hub-search/" TargetMode="External"/><Relationship Id="rId5" Type="http://schemas.openxmlformats.org/officeDocument/2006/relationships/hyperlink" Target="https://acamh.onlinelibrary.wiley.com/doi/abs/10.1111/jcpp.12781" TargetMode="External"/><Relationship Id="rId4" Type="http://schemas.openxmlformats.org/officeDocument/2006/relationships/hyperlink" Target="https://www.researchgate.net/profile/Stephen-Scott-14/publication/242785725_Randomized_controlled_trial_of_parent_groups_for_child_antisocial_behaviour_targeting_multiple_risk_factors_the_SPOKES_project/links/569d6fdb08ae16fdf079886c/Randomized-controlled-trial-of-parent-groups-for-child-antisocial-behaviour-targeting-multiple-risk-factors-the-SPOKES-project.pdf"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foundations.org.uk/wp-content/uploads/2025/02/full-guide-parenting-through-adversity-0-10.pdf" TargetMode="External"/><Relationship Id="rId3" Type="http://schemas.openxmlformats.org/officeDocument/2006/relationships/hyperlink" Target="https://acamh.onlinelibrary.wiley.com/doi/abs/10.1111/j.1469-7610.2009.02127.x" TargetMode="External"/><Relationship Id="rId7" Type="http://schemas.openxmlformats.org/officeDocument/2006/relationships/hyperlink" Target="https://foundations.org.uk/toolkit/practice-guide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hatworks.gov.ie/hub-search/" TargetMode="External"/><Relationship Id="rId5" Type="http://schemas.openxmlformats.org/officeDocument/2006/relationships/hyperlink" Target="https://acamh.onlinelibrary.wiley.com/doi/abs/10.1111/jcpp.12781" TargetMode="External"/><Relationship Id="rId4" Type="http://schemas.openxmlformats.org/officeDocument/2006/relationships/hyperlink" Target="https://www.researchgate.net/profile/Stephen-Scott-14/publication/242785725_Randomized_controlled_trial_of_parent_groups_for_child_antisocial_behaviour_targeting_multiple_risk_factors_the_SPOKES_project/links/569d6fdb08ae16fdf079886c/Randomized-controlled-trial-of-parent-groups-for-child-antisocial-behaviour-targeting-multiple-risk-factors-the-SPOKES-project.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Housekeeping </a:t>
            </a:r>
          </a:p>
          <a:p>
            <a:pPr marL="171450" indent="-171450">
              <a:buFontTx/>
              <a:buChar char="-"/>
            </a:pPr>
            <a:r>
              <a:rPr lang="en-US" dirty="0"/>
              <a:t>We have an hour and a half but might take less time than that </a:t>
            </a:r>
          </a:p>
          <a:p>
            <a:pPr marL="171450" indent="-171450">
              <a:buFontTx/>
              <a:buChar char="-"/>
            </a:pPr>
            <a:r>
              <a:rPr lang="en-US" dirty="0"/>
              <a:t>Don’t have a scheduled break but feel free to step away from the screen  and leave it running if you need to </a:t>
            </a:r>
          </a:p>
          <a:p>
            <a:pPr marL="171450" indent="-171450">
              <a:buFontTx/>
              <a:buChar char="-"/>
            </a:pPr>
            <a:r>
              <a:rPr lang="en-US" dirty="0"/>
              <a:t>Do use the chat to participate – my colleague Steph is also on the call and will help with monitoring them  </a:t>
            </a:r>
            <a:endParaRPr lang="en-GB" dirty="0"/>
          </a:p>
        </p:txBody>
      </p:sp>
    </p:spTree>
    <p:extLst>
      <p:ext uri="{BB962C8B-B14F-4D97-AF65-F5344CB8AC3E}">
        <p14:creationId xmlns:p14="http://schemas.microsoft.com/office/powerpoint/2010/main" val="21701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u="none" strike="noStrike" dirty="0">
                <a:effectLst/>
                <a:latin typeface="+mj-lt"/>
                <a:ea typeface="+mj-ea"/>
                <a:cs typeface="+mj-cs"/>
                <a:sym typeface="Calibri"/>
              </a:rPr>
              <a:t>We’re going to focus on our quantitative research, and we typically divide this into experimental and non-experimental. Experimental can make us think of white lab coats and test tubes, but what we really mean by this is that we are in some way controlling or manipulating the situation. In non-experimental studies we are just observing what’s there. </a:t>
            </a:r>
          </a:p>
          <a:p>
            <a:pPr rtl="0" fontAlgn="base"/>
            <a:endParaRPr lang="en-US" sz="1200" b="0" i="0" u="none" strike="noStrike" dirty="0">
              <a:effectLst/>
              <a:latin typeface="+mj-lt"/>
              <a:ea typeface="+mj-ea"/>
              <a:cs typeface="+mj-cs"/>
              <a:sym typeface="Calibri"/>
            </a:endParaRPr>
          </a:p>
          <a:p>
            <a:pPr rtl="0" fontAlgn="base"/>
            <a:r>
              <a:rPr lang="en-US" sz="1200" b="0" i="0" u="none" strike="noStrike" dirty="0">
                <a:effectLst/>
                <a:latin typeface="+mj-lt"/>
                <a:ea typeface="+mj-ea"/>
                <a:cs typeface="+mj-cs"/>
                <a:sym typeface="Calibri"/>
              </a:rPr>
              <a:t>So, for example, in an experimental study we might give one group an intervention, and compare this to another group who don’t have the intervention – we are controlling who receives the intervention. In a non-experimental study, we might look at whether there are any patterns in a cohort between children’s circumstances and their outcomes – we are observing what’s there.</a:t>
            </a:r>
          </a:p>
          <a:p>
            <a:pPr rtl="0" fontAlgn="base"/>
            <a:endParaRPr lang="en-US" sz="1200" b="0" i="0" u="none" strike="noStrike" dirty="0">
              <a:effectLst/>
              <a:latin typeface="+mj-lt"/>
              <a:ea typeface="+mj-ea"/>
              <a:cs typeface="+mj-cs"/>
              <a:sym typeface="Calibri"/>
            </a:endParaRPr>
          </a:p>
          <a:p>
            <a:pPr rtl="0" fontAlgn="base"/>
            <a:endParaRPr lang="en-US" sz="1200" b="0" i="0" u="none" strike="noStrike" dirty="0">
              <a:effectLst/>
              <a:latin typeface="+mj-lt"/>
              <a:ea typeface="+mj-ea"/>
              <a:cs typeface="+mj-cs"/>
              <a:sym typeface="Calibri"/>
            </a:endParaRPr>
          </a:p>
          <a:p>
            <a:pPr rtl="0" fontAlgn="base"/>
            <a:r>
              <a:rPr lang="en-US" sz="1200" b="0" i="0" u="none" strike="noStrike"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DON’T SAY THIS BIT </a:t>
            </a:r>
          </a:p>
          <a:p>
            <a:pPr rtl="0" fontAlgn="base"/>
            <a:endParaRPr lang="en-US" sz="1200" b="0" i="0" u="none" strike="noStrike" dirty="0">
              <a:effectLst/>
              <a:latin typeface="+mj-lt"/>
              <a:ea typeface="+mj-ea"/>
              <a:cs typeface="+mj-cs"/>
              <a:sym typeface="Calibri"/>
            </a:endParaRPr>
          </a:p>
          <a:p>
            <a:pPr rtl="0" fontAlgn="base"/>
            <a:r>
              <a:rPr lang="en-US" sz="1200" b="0" i="0" u="none" strike="noStrike" dirty="0">
                <a:effectLst/>
                <a:latin typeface="+mj-lt"/>
                <a:ea typeface="+mj-ea"/>
                <a:cs typeface="+mj-cs"/>
                <a:sym typeface="Calibri"/>
              </a:rPr>
              <a:t>Pre-experimental: observing dependent variable after treatment of independent variable presumed to cause change in dependent variables – e.g. one-group pretest posttest</a:t>
            </a:r>
            <a:r>
              <a:rPr lang="en-US" sz="1200" b="0" i="0"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True-experimental: randomly selected subjects and a control group</a:t>
            </a:r>
            <a:r>
              <a:rPr lang="en-US" sz="1200" b="0" i="0"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Quasi-experimental: used when looking for a causal relationship between variables but can't use random assignment. A variable is manipulated in the experimental group, but groups are not randomly assigned, </a:t>
            </a:r>
            <a:r>
              <a:rPr lang="en-US" sz="1200" b="0" i="0"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Cross-sectional: snapshot of data, repeated cross-sectional is multiple snapshots of different groups of participants</a:t>
            </a:r>
            <a:r>
              <a:rPr lang="en-US" sz="1200" b="0" i="0"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Correlational: observing natural occurrences to identify associations between variables of interest - little to no attempt to control extraneous variables</a:t>
            </a:r>
            <a:r>
              <a:rPr lang="en-US" sz="1200" b="0" i="0" dirty="0">
                <a:effectLst/>
                <a:latin typeface="+mj-lt"/>
                <a:ea typeface="+mj-ea"/>
                <a:cs typeface="+mj-cs"/>
                <a:sym typeface="Calibri"/>
              </a:rPr>
              <a:t>​</a:t>
            </a:r>
          </a:p>
          <a:p>
            <a:pPr rtl="0" fontAlgn="base"/>
            <a:r>
              <a:rPr lang="en-US" sz="1200" b="0" i="0" u="none" strike="noStrike" dirty="0">
                <a:effectLst/>
                <a:latin typeface="+mj-lt"/>
                <a:ea typeface="+mj-ea"/>
                <a:cs typeface="+mj-cs"/>
                <a:sym typeface="Calibri"/>
              </a:rPr>
              <a:t>Observational: observations of </a:t>
            </a:r>
            <a:r>
              <a:rPr lang="en-US" sz="1200" b="0" i="0" u="none" strike="noStrike" dirty="0" err="1">
                <a:effectLst/>
                <a:latin typeface="+mj-lt"/>
                <a:ea typeface="+mj-ea"/>
                <a:cs typeface="+mj-cs"/>
                <a:sym typeface="Calibri"/>
              </a:rPr>
              <a:t>behaviour</a:t>
            </a:r>
            <a:r>
              <a:rPr lang="en-US" sz="1200" b="0" i="0" u="none" strike="noStrike" dirty="0">
                <a:effectLst/>
                <a:latin typeface="+mj-lt"/>
                <a:ea typeface="+mj-ea"/>
                <a:cs typeface="+mj-cs"/>
                <a:sym typeface="Calibri"/>
              </a:rPr>
              <a:t> In a natural or laboratory setting without any researcher manipulation</a:t>
            </a:r>
            <a:endParaRPr lang="en-US" sz="1200" b="0" i="0" dirty="0">
              <a:effectLst/>
              <a:latin typeface="+mj-lt"/>
              <a:ea typeface="+mj-ea"/>
              <a:cs typeface="+mj-cs"/>
              <a:sym typeface="Calibri"/>
            </a:endParaRPr>
          </a:p>
          <a:p>
            <a:endParaRPr lang="en-GB" dirty="0"/>
          </a:p>
        </p:txBody>
      </p:sp>
    </p:spTree>
    <p:extLst>
      <p:ext uri="{BB962C8B-B14F-4D97-AF65-F5344CB8AC3E}">
        <p14:creationId xmlns:p14="http://schemas.microsoft.com/office/powerpoint/2010/main" val="121207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7DCBA-B410-6E3C-D9A1-2F8D52A82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D4CF7-F6E1-D0B2-C944-A284F5720B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7831CA-E07E-57DE-CB23-DBB70EE13D37}"/>
              </a:ext>
            </a:extLst>
          </p:cNvPr>
          <p:cNvSpPr>
            <a:spLocks noGrp="1"/>
          </p:cNvSpPr>
          <p:nvPr>
            <p:ph type="body" idx="1"/>
          </p:nvPr>
        </p:nvSpPr>
        <p:spPr/>
        <p:txBody>
          <a:bodyPr/>
          <a:lstStyle/>
          <a:p>
            <a:r>
              <a:rPr lang="en-US" dirty="0"/>
              <a:t>Non-experimental methods include things like surveys (which are a type of cross-sectional design – taking a snapshot of a group of people or a population), and cohort studies (where a group of people are followed over time). </a:t>
            </a:r>
          </a:p>
          <a:p>
            <a:endParaRPr lang="en-US" dirty="0"/>
          </a:p>
          <a:p>
            <a:r>
              <a:rPr lang="en-US" dirty="0"/>
              <a:t>They are really important, they can help us with: </a:t>
            </a:r>
          </a:p>
          <a:p>
            <a:endParaRPr lang="en-US" dirty="0"/>
          </a:p>
          <a:p>
            <a:r>
              <a:rPr lang="en-GB" sz="1200" b="0" i="0" dirty="0">
                <a:effectLst/>
                <a:latin typeface="+mj-lt"/>
                <a:ea typeface="+mj-ea"/>
                <a:cs typeface="+mj-cs"/>
                <a:sym typeface="Calibri"/>
              </a:rPr>
              <a:t> </a:t>
            </a:r>
            <a:endParaRPr lang="en-GB" dirty="0"/>
          </a:p>
        </p:txBody>
      </p:sp>
    </p:spTree>
    <p:extLst>
      <p:ext uri="{BB962C8B-B14F-4D97-AF65-F5344CB8AC3E}">
        <p14:creationId xmlns:p14="http://schemas.microsoft.com/office/powerpoint/2010/main" val="4741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there are limitations: observational and non-experimental research cannot tell us about whether one thing </a:t>
            </a:r>
            <a:r>
              <a:rPr lang="en-US" i="1" dirty="0"/>
              <a:t>caused</a:t>
            </a:r>
            <a:r>
              <a:rPr lang="en-US" i="0" dirty="0"/>
              <a:t> another: whether an intervention caused an improvement in children’s wellbeing for example. </a:t>
            </a:r>
          </a:p>
          <a:p>
            <a:endParaRPr lang="en-US" i="0" dirty="0"/>
          </a:p>
          <a:p>
            <a:r>
              <a:rPr lang="en-US" i="0" dirty="0"/>
              <a:t>Two examples: </a:t>
            </a:r>
          </a:p>
          <a:p>
            <a:pPr marL="171450" indent="-171450">
              <a:buFontTx/>
              <a:buChar char="-"/>
            </a:pPr>
            <a:r>
              <a:rPr lang="en-US" i="0" dirty="0"/>
              <a:t>Number of books in the home: there is strong observational evidence that the number of books in the home predicts children’s academic performance. There are good reasons to think these might be linked, for example, more books and more reading will positively affect a child’s language development, which positively affects their access to content in the classroom. This gave rise to book-gifting schemes, where families with babies or young children are given books. However, there is very mixed evidence as to whether these kinds of schemes actually have an effect on children’s outcomes. The schemes that have more of a positive effect are those that don’t just give books, but also provide training and scaffolding to parents, for example incorporating home visits. This shows that there was a missing link in our reasoning: when we observe more books in the home, this is likely because parents or carers are motivated and able to read themselves, and then share this with their children. So just increasing the number of books in the home without increasing </a:t>
            </a:r>
            <a:r>
              <a:rPr lang="en-US" dirty="0"/>
              <a:t>parents</a:t>
            </a:r>
            <a:r>
              <a:rPr lang="en-US" i="0" dirty="0"/>
              <a:t>’ motivation or capacities might not be very effective. </a:t>
            </a:r>
          </a:p>
          <a:p>
            <a:pPr marL="171450" indent="-171450">
              <a:buFontTx/>
              <a:buChar char="-"/>
            </a:pPr>
            <a:endParaRPr lang="en-US" i="0" dirty="0"/>
          </a:p>
          <a:p>
            <a:pPr marL="171450" indent="-171450">
              <a:buFontTx/>
              <a:buChar char="-"/>
            </a:pPr>
            <a:r>
              <a:rPr lang="en-US" i="0" dirty="0"/>
              <a:t>Note that I am NOT saying that all book gifting </a:t>
            </a:r>
            <a:r>
              <a:rPr lang="en-US" i="0" dirty="0" err="1"/>
              <a:t>programmes</a:t>
            </a:r>
            <a:r>
              <a:rPr lang="en-US" i="0" dirty="0"/>
              <a:t> are NOT effective – just that there are mixed findings, and we </a:t>
            </a:r>
            <a:r>
              <a:rPr lang="en-US" dirty="0"/>
              <a:t>needed</a:t>
            </a:r>
            <a:r>
              <a:rPr lang="en-US" i="0" dirty="0"/>
              <a:t> more than non-experimental research to find out. Also, there </a:t>
            </a:r>
            <a:r>
              <a:rPr lang="en-US" i="1" dirty="0"/>
              <a:t>is</a:t>
            </a:r>
            <a:r>
              <a:rPr lang="en-US" i="0" dirty="0"/>
              <a:t> evidence that book sharing interventions have an impact. </a:t>
            </a:r>
          </a:p>
          <a:p>
            <a:endParaRPr lang="en-US" i="0" dirty="0"/>
          </a:p>
          <a:p>
            <a:r>
              <a:rPr lang="en-US" dirty="0">
                <a:hlinkClick r:id="rId3"/>
              </a:rPr>
              <a:t>Summer Reading: Closing the Rich/poor Reading Achievement Gap - Google Books</a:t>
            </a:r>
            <a:r>
              <a:rPr lang="en-US" dirty="0"/>
              <a:t> – does find evidence from book gifting </a:t>
            </a:r>
            <a:r>
              <a:rPr lang="en-US" dirty="0" err="1"/>
              <a:t>programmes</a:t>
            </a:r>
            <a:r>
              <a:rPr lang="en-US" dirty="0"/>
              <a:t> with critical appraisal </a:t>
            </a:r>
          </a:p>
          <a:p>
            <a:endParaRPr lang="en-US" dirty="0"/>
          </a:p>
          <a:p>
            <a:r>
              <a:rPr lang="en-GB" dirty="0">
                <a:hlinkClick r:id="rId4"/>
              </a:rPr>
              <a:t>F1A694F0-C414-4DF3-9043-890BB8803817.pdf</a:t>
            </a:r>
            <a:r>
              <a:rPr lang="en-GB" dirty="0"/>
              <a:t> </a:t>
            </a:r>
          </a:p>
          <a:p>
            <a:endParaRPr lang="en-GB" dirty="0"/>
          </a:p>
          <a:p>
            <a:r>
              <a:rPr lang="en-US" dirty="0">
                <a:hlinkClick r:id="rId5"/>
              </a:rPr>
              <a:t>Do Book Giveaway Programs Promote the Home Literacy Environment and Children’s Literacy-Related Behavior and Skills? - Merel de Bondt, Ingrid A. Willenberg, Adriana G. Bus, 2020</a:t>
            </a:r>
            <a:r>
              <a:rPr lang="en-US" dirty="0"/>
              <a:t> – positive findings, but no critical appraisal. Biggest effects come with </a:t>
            </a:r>
            <a:r>
              <a:rPr lang="en-US" dirty="0" err="1"/>
              <a:t>programme</a:t>
            </a:r>
            <a:r>
              <a:rPr lang="en-US" dirty="0"/>
              <a:t> which is not just gifting, but repeat visits and coaching </a:t>
            </a:r>
            <a:endParaRPr lang="en-GB" dirty="0"/>
          </a:p>
          <a:p>
            <a:endParaRPr lang="en-US" i="0" dirty="0"/>
          </a:p>
          <a:p>
            <a:endParaRPr lang="en-GB" dirty="0"/>
          </a:p>
        </p:txBody>
      </p:sp>
    </p:spTree>
    <p:extLst>
      <p:ext uri="{BB962C8B-B14F-4D97-AF65-F5344CB8AC3E}">
        <p14:creationId xmlns:p14="http://schemas.microsoft.com/office/powerpoint/2010/main" val="162480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520F-7E38-9A50-21EE-CCBBC59F2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55262-6EFA-C4E3-FD8C-D03B293CBA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E46C9D1-F0F0-DD21-0191-00D4ED532026}"/>
              </a:ext>
            </a:extLst>
          </p:cNvPr>
          <p:cNvSpPr>
            <a:spLocks noGrp="1"/>
          </p:cNvSpPr>
          <p:nvPr>
            <p:ph type="body" idx="1"/>
          </p:nvPr>
        </p:nvSpPr>
        <p:spPr/>
        <p:txBody>
          <a:bodyPr/>
          <a:lstStyle/>
          <a:p>
            <a:r>
              <a:rPr lang="en-US" dirty="0"/>
              <a:t>Second example is Planet Youth, or the Icelandic Prevention Model. </a:t>
            </a:r>
          </a:p>
          <a:p>
            <a:endParaRPr lang="en-US" i="0" dirty="0"/>
          </a:p>
          <a:p>
            <a:r>
              <a:rPr lang="en-US" i="0" dirty="0"/>
              <a:t>Here is a graph from some of their promotional material, showing a substantial drop in episodes of drunkenness among 15 and 16 year olds from 1998 to 2022, which is claimed to be due to the introduction of this community-based system-level prevention model. It’s a striking graph and seems like a good advert.  </a:t>
            </a:r>
          </a:p>
          <a:p>
            <a:endParaRPr lang="en-US" i="0" dirty="0"/>
          </a:p>
          <a:p>
            <a:r>
              <a:rPr lang="en-US" i="0" dirty="0"/>
              <a:t>However, all we are doing here is </a:t>
            </a:r>
            <a:r>
              <a:rPr lang="en-US" i="1" dirty="0"/>
              <a:t>observing</a:t>
            </a:r>
            <a:r>
              <a:rPr lang="en-US" i="0" dirty="0"/>
              <a:t> a decrease in alcohol use over time in teens – we don’t know from this data alone whether it is due to the Planet Youth model being introduced, or some other factor – some other societal change that might be going on in Iceland or internationally. </a:t>
            </a:r>
          </a:p>
          <a:p>
            <a:endParaRPr lang="en-US" i="0" dirty="0"/>
          </a:p>
          <a:p>
            <a:endParaRPr lang="en-GB" dirty="0"/>
          </a:p>
        </p:txBody>
      </p:sp>
    </p:spTree>
    <p:extLst>
      <p:ext uri="{BB962C8B-B14F-4D97-AF65-F5344CB8AC3E}">
        <p14:creationId xmlns:p14="http://schemas.microsoft.com/office/powerpoint/2010/main" val="420275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091E-28F0-DA8C-6A9A-6669659E8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ADDC7-6257-9C7B-AD28-89D6466B85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6E5A70-73B3-4552-6DA0-4000ACF46AC8}"/>
              </a:ext>
            </a:extLst>
          </p:cNvPr>
          <p:cNvSpPr>
            <a:spLocks noGrp="1"/>
          </p:cNvSpPr>
          <p:nvPr>
            <p:ph type="body" idx="1"/>
          </p:nvPr>
        </p:nvSpPr>
        <p:spPr/>
        <p:txBody>
          <a:bodyPr/>
          <a:lstStyle/>
          <a:p>
            <a:r>
              <a:rPr lang="en-US" dirty="0"/>
              <a:t>If we look at this WHO data, this suggests that there might indeed be something else going on. Sorry it’s so </a:t>
            </a:r>
            <a:r>
              <a:rPr lang="en-US" dirty="0" err="1"/>
              <a:t>tiddly</a:t>
            </a:r>
            <a:r>
              <a:rPr lang="en-US" dirty="0"/>
              <a:t> – what you can see in the chart on the left, is a list of countries, with percentage of the teen population who had a</a:t>
            </a:r>
            <a:r>
              <a:rPr lang="en-US" b="1" dirty="0"/>
              <a:t> </a:t>
            </a:r>
            <a:r>
              <a:rPr lang="en-US" b="0" dirty="0"/>
              <a:t>monthly episode of drunkenness</a:t>
            </a:r>
            <a:r>
              <a:rPr lang="en-US" dirty="0"/>
              <a:t>. Blue is boys and red is girls. The solid dot is 2014, and the circle is 2002. What you can see is for most countries, the circle (2002) is on the right, so a higher percentage, and the solid dot is on the left (a lower percentage), showing that over those years, there has been a decrease in teen drunkenness. You can see that Iceland actually started off somewhere in the bottom half, in terms of levels of drunkenness, and ended up with the lowest rates in Europe. However, the change of just over 20% decrease is similar in many other countries. This suggests that either those other countries were also introducing new </a:t>
            </a:r>
            <a:r>
              <a:rPr lang="en-US" dirty="0" err="1"/>
              <a:t>programmes</a:t>
            </a:r>
            <a:r>
              <a:rPr lang="en-US" dirty="0"/>
              <a:t> which are as effective as Planet Youth in reducing alcohol misuse, or that there might be a bigger trend and other social factors going on. This non-experimental data on its own can’t tell us that. </a:t>
            </a:r>
          </a:p>
          <a:p>
            <a:endParaRPr lang="en-US" i="0" dirty="0"/>
          </a:p>
          <a:p>
            <a:r>
              <a:rPr lang="en-US" i="0" dirty="0"/>
              <a:t>Now, it’s important to note that I am NOT saying here that Planet Youth is NOT effective; I’m just saying that we need other kinds of experiment and data to be able to tell whether Planet Youth </a:t>
            </a:r>
            <a:r>
              <a:rPr lang="en-US" i="1" dirty="0"/>
              <a:t>caused</a:t>
            </a:r>
            <a:r>
              <a:rPr lang="en-US" i="0" dirty="0"/>
              <a:t> the decrease. </a:t>
            </a:r>
          </a:p>
          <a:p>
            <a:endParaRPr lang="en-US" i="0" dirty="0"/>
          </a:p>
          <a:p>
            <a:endParaRPr lang="en-GB" dirty="0"/>
          </a:p>
        </p:txBody>
      </p:sp>
    </p:spTree>
    <p:extLst>
      <p:ext uri="{BB962C8B-B14F-4D97-AF65-F5344CB8AC3E}">
        <p14:creationId xmlns:p14="http://schemas.microsoft.com/office/powerpoint/2010/main" val="107434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Experimental studies</a:t>
            </a:r>
          </a:p>
          <a:p>
            <a:endParaRPr lang="en-US" b="1" dirty="0"/>
          </a:p>
          <a:p>
            <a:r>
              <a:rPr lang="en-US" b="0" dirty="0"/>
              <a:t>Remember that experimental studies involve the researchers controlling or manipulating the situation in some way. In our case, this is typically giving one group of children and families an intervention, while the other group do not receive the intervention. </a:t>
            </a:r>
          </a:p>
          <a:p>
            <a:endParaRPr lang="en-US" b="0" dirty="0"/>
          </a:p>
          <a:p>
            <a:r>
              <a:rPr lang="en-US" b="0" dirty="0"/>
              <a:t>If children and families are put into these groups </a:t>
            </a:r>
            <a:r>
              <a:rPr lang="en-US" b="0" i="1" dirty="0"/>
              <a:t>randomly</a:t>
            </a:r>
            <a:r>
              <a:rPr lang="en-US" b="0" i="0" dirty="0"/>
              <a:t>, then we call this a randomized controlled trial or RCT. These are often thought to represent the gold standard in experimental research. </a:t>
            </a:r>
          </a:p>
          <a:p>
            <a:endParaRPr lang="en-US" b="0" i="0" dirty="0"/>
          </a:p>
          <a:p>
            <a:r>
              <a:rPr lang="en-US" b="0" i="0" dirty="0"/>
              <a:t>Importantly, RCTs, and some quasi-experimental designs (</a:t>
            </a:r>
            <a:r>
              <a:rPr lang="en-US" i="0" dirty="0"/>
              <a:t>that just means sort of experimental</a:t>
            </a:r>
            <a:r>
              <a:rPr lang="en-US" b="0" i="0" dirty="0"/>
              <a:t>) can give us evidence that an intervention is likely to have caused a change in children and families. </a:t>
            </a:r>
          </a:p>
          <a:p>
            <a:endParaRPr lang="en-US" b="0" i="0" dirty="0"/>
          </a:p>
          <a:p>
            <a:pPr marL="228600" indent="-228600">
              <a:buSzPct val="100000"/>
              <a:buChar char="•"/>
              <a:defRPr>
                <a:latin typeface="Georgia"/>
                <a:ea typeface="Georgia"/>
                <a:cs typeface="Georgia"/>
                <a:sym typeface="Georgia"/>
              </a:defRPr>
            </a:pPr>
            <a:endParaRPr lang="en-US" dirty="0"/>
          </a:p>
          <a:p>
            <a:endParaRPr lang="en-GB" dirty="0"/>
          </a:p>
        </p:txBody>
      </p:sp>
    </p:spTree>
    <p:extLst>
      <p:ext uri="{BB962C8B-B14F-4D97-AF65-F5344CB8AC3E}">
        <p14:creationId xmlns:p14="http://schemas.microsoft.com/office/powerpoint/2010/main" val="317057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fun aside: The first </a:t>
            </a:r>
            <a:r>
              <a:rPr lang="en-US" dirty="0" err="1"/>
              <a:t>Randomised</a:t>
            </a:r>
            <a:r>
              <a:rPr lang="en-US" dirty="0"/>
              <a:t> Controlled Trial was conducted in 1747 by Scottish royal naval physician James Lind for the treatment of scurvy.</a:t>
            </a:r>
          </a:p>
          <a:p>
            <a:endParaRPr lang="en-US" dirty="0"/>
          </a:p>
          <a:p>
            <a:r>
              <a:rPr lang="en-US" dirty="0"/>
              <a:t>In 1740, 1400 out of 1900 sailors died during a royal circumnavigation of the globe. Lind </a:t>
            </a:r>
            <a:r>
              <a:rPr lang="en-US" dirty="0" err="1"/>
              <a:t>hypothesised</a:t>
            </a:r>
            <a:r>
              <a:rPr lang="en-US" dirty="0"/>
              <a:t> that scurvy occurred due to a lack of citrus in the sailors’ diet. His assumption was based on observational evidence linking a lack of citrus fruits in the diet to an increased likelihood of scurvy. Scientists did not know about the role vitamin C played in preventing scurvy at the time.</a:t>
            </a:r>
          </a:p>
          <a:p>
            <a:endParaRPr lang="en-GB" dirty="0"/>
          </a:p>
          <a:p>
            <a:r>
              <a:rPr lang="en-GB" dirty="0"/>
              <a:t>He tested his hypothesis by </a:t>
            </a:r>
            <a:r>
              <a:rPr lang="en-US" dirty="0"/>
              <a:t>randomly giving 12 sailors with scurvy on the HMS Salisbury 1 of 6 treatments traditionally offered as a cure to scurvy:</a:t>
            </a:r>
          </a:p>
          <a:p>
            <a:endParaRPr lang="en-US" dirty="0"/>
          </a:p>
          <a:p>
            <a:pPr marL="180473" indent="-180473">
              <a:buSzPct val="100000"/>
              <a:buChar char="•"/>
              <a:defRPr>
                <a:latin typeface="Georgia"/>
                <a:ea typeface="Georgia"/>
                <a:cs typeface="Georgia"/>
                <a:sym typeface="Georgia"/>
              </a:defRPr>
            </a:pPr>
            <a:r>
              <a:rPr lang="en-US" dirty="0"/>
              <a:t>Trial lasted six days until the ship ran out of fruit.</a:t>
            </a:r>
          </a:p>
          <a:p>
            <a:pPr>
              <a:defRPr>
                <a:latin typeface="Georgia"/>
                <a:ea typeface="Georgia"/>
                <a:cs typeface="Georgia"/>
                <a:sym typeface="Georgia"/>
              </a:defRPr>
            </a:pPr>
            <a:endParaRPr lang="en-US" dirty="0"/>
          </a:p>
          <a:p>
            <a:pPr marL="180340" indent="-180340">
              <a:buSzPct val="100000"/>
              <a:buChar char="•"/>
              <a:defRPr>
                <a:latin typeface="Georgia"/>
                <a:ea typeface="Georgia"/>
                <a:cs typeface="Georgia"/>
                <a:sym typeface="Georgia"/>
              </a:defRPr>
            </a:pPr>
            <a:r>
              <a:rPr lang="en-US" dirty="0"/>
              <a:t>1 sailor </a:t>
            </a:r>
            <a:r>
              <a:rPr lang="en-US" b="1" dirty="0"/>
              <a:t>who was given oranges </a:t>
            </a:r>
            <a:r>
              <a:rPr lang="en-US" dirty="0"/>
              <a:t>was fit to return for duty and the other was nearly recovered.</a:t>
            </a:r>
          </a:p>
          <a:p>
            <a:pPr>
              <a:defRPr>
                <a:latin typeface="Georgia"/>
                <a:ea typeface="Georgia"/>
                <a:cs typeface="Georgia"/>
                <a:sym typeface="Georgia"/>
              </a:defRPr>
            </a:pPr>
            <a:endParaRPr lang="en-US" dirty="0"/>
          </a:p>
          <a:p>
            <a:pPr marL="180473" indent="-180473">
              <a:buSzPct val="100000"/>
              <a:buChar char="•"/>
              <a:defRPr>
                <a:latin typeface="Georgia"/>
                <a:ea typeface="Georgia"/>
                <a:cs typeface="Georgia"/>
                <a:sym typeface="Georgia"/>
              </a:defRPr>
            </a:pPr>
            <a:r>
              <a:rPr lang="en-US" dirty="0"/>
              <a:t>Scientific community was unconvinced — still preferred their nutmeg.</a:t>
            </a:r>
          </a:p>
          <a:p>
            <a:pPr>
              <a:defRPr>
                <a:latin typeface="Georgia"/>
                <a:ea typeface="Georgia"/>
                <a:cs typeface="Georgia"/>
                <a:sym typeface="Georgia"/>
              </a:defRPr>
            </a:pPr>
            <a:endParaRPr lang="en-US" dirty="0"/>
          </a:p>
          <a:p>
            <a:pPr>
              <a:defRPr>
                <a:latin typeface="Georgia"/>
                <a:ea typeface="Georgia"/>
                <a:cs typeface="Georgia"/>
                <a:sym typeface="Georgia"/>
              </a:defRPr>
            </a:pPr>
            <a:r>
              <a:rPr lang="en-US" dirty="0"/>
              <a:t>Citrus was not routinely added to sailors’ diet until 1794, when Rear Admiral Alan Gardner insisted that it be provided daily on a 3-week voyage to India. </a:t>
            </a:r>
          </a:p>
          <a:p>
            <a:pPr>
              <a:defRPr>
                <a:latin typeface="Georgia"/>
                <a:ea typeface="Georgia"/>
                <a:cs typeface="Georgia"/>
                <a:sym typeface="Georgia"/>
              </a:defRPr>
            </a:pPr>
            <a:endParaRPr lang="en-US" dirty="0"/>
          </a:p>
          <a:p>
            <a:pPr>
              <a:defRPr>
                <a:latin typeface="Georgia"/>
                <a:ea typeface="Georgia"/>
                <a:cs typeface="Georgia"/>
                <a:sym typeface="Georgia"/>
              </a:defRPr>
            </a:pPr>
            <a:r>
              <a:rPr lang="en-US" dirty="0"/>
              <a:t>An evidence champion was needed to have findings adopted into the community! </a:t>
            </a:r>
            <a:endParaRPr lang="en-GB" dirty="0"/>
          </a:p>
        </p:txBody>
      </p:sp>
    </p:spTree>
    <p:extLst>
      <p:ext uri="{BB962C8B-B14F-4D97-AF65-F5344CB8AC3E}">
        <p14:creationId xmlns:p14="http://schemas.microsoft.com/office/powerpoint/2010/main" val="42603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Back to the different kinds of research - remember</a:t>
            </a:r>
            <a:r>
              <a:rPr lang="en-US" dirty="0"/>
              <a:t> </a:t>
            </a:r>
            <a:r>
              <a:rPr lang="en-US" b="0" i="0" dirty="0"/>
              <a:t>that I </a:t>
            </a:r>
            <a:r>
              <a:rPr lang="en-US" dirty="0"/>
              <a:t>said</a:t>
            </a:r>
            <a:r>
              <a:rPr lang="en-US" b="0" i="0" dirty="0"/>
              <a:t> </a:t>
            </a:r>
            <a:r>
              <a:rPr lang="en-US" b="1" dirty="0"/>
              <a:t>an intervention can demonstrate if something is </a:t>
            </a:r>
            <a:r>
              <a:rPr lang="en-US" b="0" i="1" dirty="0"/>
              <a:t>likely</a:t>
            </a:r>
            <a:r>
              <a:rPr lang="en-US" i="1" dirty="0"/>
              <a:t> </a:t>
            </a:r>
            <a:r>
              <a:rPr lang="en-US" b="1" dirty="0"/>
              <a:t>to have been caused by something else</a:t>
            </a:r>
            <a:r>
              <a:rPr lang="en-US" b="0" i="0" dirty="0"/>
              <a:t>: one RCT study on its own is not enough to </a:t>
            </a:r>
            <a:r>
              <a:rPr lang="en-US" b="0" i="1" dirty="0"/>
              <a:t>prove</a:t>
            </a:r>
            <a:r>
              <a:rPr lang="en-US" b="0" i="0" dirty="0"/>
              <a:t> that an intervention is effective – we always need  larger trials which repeat or replicate a positive finding, to give us certainty that an intervention works. </a:t>
            </a:r>
          </a:p>
          <a:p>
            <a:endParaRPr lang="en-US" b="0" i="0" dirty="0"/>
          </a:p>
          <a:p>
            <a:r>
              <a:rPr lang="en-US" b="0" i="0" dirty="0"/>
              <a:t>Also remember back to our pipeline for covid vaccines at the beginning – each step is really important. Just because RCTs can give us evidence that an intervention causes an improvement, </a:t>
            </a:r>
            <a:r>
              <a:rPr lang="en-US" dirty="0"/>
              <a:t>that does</a:t>
            </a:r>
            <a:r>
              <a:rPr lang="en-US" b="0" i="0" dirty="0"/>
              <a:t> not mean that we can jump </a:t>
            </a:r>
            <a:r>
              <a:rPr lang="en-US" dirty="0"/>
              <a:t>straight to</a:t>
            </a:r>
            <a:r>
              <a:rPr lang="en-US" b="0" i="0" dirty="0"/>
              <a:t> running an RCT! All the steps to develop the intervention, test its feasibility, run pilot studies, and then experimental studies are really important, to help us understand how and why an intervention might work. </a:t>
            </a:r>
          </a:p>
          <a:p>
            <a:endParaRPr lang="en-US" b="0" i="0" dirty="0"/>
          </a:p>
          <a:p>
            <a:r>
              <a:rPr lang="en-US" b="0" i="0" dirty="0"/>
              <a:t>We find it helpful to talk about the ‘10 steps’ needed for evaluation. </a:t>
            </a:r>
            <a:endParaRPr lang="en-US" b="0" dirty="0"/>
          </a:p>
          <a:p>
            <a:endParaRPr lang="en-GB" dirty="0"/>
          </a:p>
        </p:txBody>
      </p:sp>
    </p:spTree>
    <p:extLst>
      <p:ext uri="{BB962C8B-B14F-4D97-AF65-F5344CB8AC3E}">
        <p14:creationId xmlns:p14="http://schemas.microsoft.com/office/powerpoint/2010/main" val="250900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these steps are likely to be an iterative process – it’s not just a matter of climbing up the stairs in one straightforward journey, but you might have to go up and down a few times, as the intervention is refined and tested again. </a:t>
            </a:r>
            <a:endParaRPr lang="en-GB" dirty="0"/>
          </a:p>
        </p:txBody>
      </p:sp>
    </p:spTree>
    <p:extLst>
      <p:ext uri="{BB962C8B-B14F-4D97-AF65-F5344CB8AC3E}">
        <p14:creationId xmlns:p14="http://schemas.microsoft.com/office/powerpoint/2010/main" val="307459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Half way point – any questions! </a:t>
            </a:r>
          </a:p>
          <a:p>
            <a:endParaRPr lang="en-US" dirty="0"/>
          </a:p>
          <a:p>
            <a:r>
              <a:rPr lang="en-US" dirty="0"/>
              <a:t>Share in chat: what’s the most useful or interesting thing you have learnt so far? </a:t>
            </a:r>
          </a:p>
          <a:p>
            <a:endParaRPr lang="en-GB" dirty="0"/>
          </a:p>
        </p:txBody>
      </p:sp>
    </p:spTree>
    <p:extLst>
      <p:ext uri="{BB962C8B-B14F-4D97-AF65-F5344CB8AC3E}">
        <p14:creationId xmlns:p14="http://schemas.microsoft.com/office/powerpoint/2010/main" val="58152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Open text poll / word cloud </a:t>
            </a:r>
          </a:p>
          <a:p>
            <a:r>
              <a:rPr lang="en-US" sz="1200" dirty="0">
                <a:effectLst/>
                <a:latin typeface="+mj-lt"/>
                <a:ea typeface="+mj-ea"/>
                <a:cs typeface="+mj-cs"/>
                <a:sym typeface="Calibri"/>
              </a:rPr>
              <a:t>-----------------------</a:t>
            </a:r>
          </a:p>
          <a:p>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In this webinar we'll be explaining why different kinds of research are needed to understand how interventions work, and why robust trials are needed to understand what works. We'll explore the advantages and limitations of different kinds of research evidence; the difference between evidence strength, evidence standards and evidence hierarchies; and why experimental evidence is typically </a:t>
            </a:r>
            <a:r>
              <a:rPr lang="en-US" sz="1200" dirty="0" err="1">
                <a:effectLst/>
                <a:latin typeface="+mj-lt"/>
                <a:ea typeface="+mj-ea"/>
                <a:cs typeface="+mj-cs"/>
                <a:sym typeface="Calibri"/>
              </a:rPr>
              <a:t>prioritised</a:t>
            </a:r>
            <a:r>
              <a:rPr lang="en-US" sz="1200" dirty="0">
                <a:effectLst/>
                <a:latin typeface="+mj-lt"/>
                <a:ea typeface="+mj-ea"/>
                <a:cs typeface="+mj-cs"/>
                <a:sym typeface="Calibri"/>
              </a:rPr>
              <a:t> for identifying ‘what works’.</a:t>
            </a:r>
            <a:endParaRPr lang="en-GB" dirty="0"/>
          </a:p>
        </p:txBody>
      </p:sp>
    </p:spTree>
    <p:extLst>
      <p:ext uri="{BB962C8B-B14F-4D97-AF65-F5344CB8AC3E}">
        <p14:creationId xmlns:p14="http://schemas.microsoft.com/office/powerpoint/2010/main" val="42452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Putting it all together: evidence hierarchies, evidence standards and evidence strength </a:t>
            </a:r>
          </a:p>
          <a:p>
            <a:endParaRPr lang="en-GB" dirty="0"/>
          </a:p>
          <a:p>
            <a:r>
              <a:rPr lang="en-GB" dirty="0"/>
              <a:t>So now we know that there are different kinds of research, and we need them all to work out what works: which interventions best support children and families. </a:t>
            </a:r>
          </a:p>
          <a:p>
            <a:endParaRPr lang="en-GB" dirty="0"/>
          </a:p>
          <a:p>
            <a:r>
              <a:rPr lang="en-GB" dirty="0"/>
              <a:t>But what can we do with all these different research studies? Certainly most of us don’t have the time or expertise to read them all! And then work out what their saying! </a:t>
            </a:r>
          </a:p>
          <a:p>
            <a:endParaRPr lang="en-GB" dirty="0"/>
          </a:p>
          <a:p>
            <a:r>
              <a:rPr lang="en-GB" dirty="0"/>
              <a:t>Another quick poll: if you wanted to find out about an effective intervention or way to support children and families, where would you look? </a:t>
            </a:r>
          </a:p>
        </p:txBody>
      </p:sp>
    </p:spTree>
    <p:extLst>
      <p:ext uri="{BB962C8B-B14F-4D97-AF65-F5344CB8AC3E}">
        <p14:creationId xmlns:p14="http://schemas.microsoft.com/office/powerpoint/2010/main" val="214999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03AFF-A245-175D-837B-7FEEEA10B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8DCC9-E78D-3E7C-899E-36F734D899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EAA8DE-37C1-62C5-CF88-832BC6F01749}"/>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This is where evidence hierarchies, evidence standards and strength of evidence ratings come in. </a:t>
            </a:r>
          </a:p>
        </p:txBody>
      </p:sp>
    </p:spTree>
    <p:extLst>
      <p:ext uri="{BB962C8B-B14F-4D97-AF65-F5344CB8AC3E}">
        <p14:creationId xmlns:p14="http://schemas.microsoft.com/office/powerpoint/2010/main" val="145498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latin typeface="Georgia"/>
                <a:ea typeface="Georgia"/>
                <a:cs typeface="Georgia"/>
                <a:sym typeface="Georgia"/>
              </a:defRPr>
            </a:pPr>
            <a:r>
              <a:rPr lang="en-US" dirty="0"/>
              <a:t>Experimental evidence is considered stronger if it is repeated in a wide variety of populations and ‘real world’ circumstances. Evidence from all these individual studies can then be brought together and packaged up for users of this evidence. </a:t>
            </a:r>
          </a:p>
          <a:p>
            <a:pPr>
              <a:defRPr>
                <a:latin typeface="Georgia"/>
                <a:ea typeface="Georgia"/>
                <a:cs typeface="Georgia"/>
                <a:sym typeface="Georgia"/>
              </a:defRPr>
            </a:pPr>
            <a:endParaRPr lang="en-US" dirty="0"/>
          </a:p>
          <a:p>
            <a:pPr>
              <a:defRPr>
                <a:latin typeface="Georgia"/>
                <a:ea typeface="Georgia"/>
                <a:cs typeface="Georgia"/>
                <a:sym typeface="Georgia"/>
              </a:defRPr>
            </a:pPr>
            <a:r>
              <a:rPr lang="en-US" dirty="0"/>
              <a:t>Don’t worry too much about the detail of this diagram, or the examples – the key is the main pyramid, and we’ll illustrate this with some examples in a moment. </a:t>
            </a:r>
          </a:p>
          <a:p>
            <a:pPr>
              <a:defRPr>
                <a:latin typeface="Georgia"/>
                <a:ea typeface="Georgia"/>
                <a:cs typeface="Georgia"/>
                <a:sym typeface="Georgia"/>
              </a:defRPr>
            </a:pPr>
            <a:endParaRPr lang="en-US" dirty="0"/>
          </a:p>
          <a:p>
            <a:pPr>
              <a:defRPr>
                <a:latin typeface="Georgia"/>
                <a:ea typeface="Georgia"/>
                <a:cs typeface="Georgia"/>
                <a:sym typeface="Georgia"/>
              </a:defRPr>
            </a:pPr>
            <a:r>
              <a:rPr lang="en-US" dirty="0"/>
              <a:t>At the bottom we have our studies – this is our quantitative research that we have been talking about. </a:t>
            </a:r>
          </a:p>
          <a:p>
            <a:pPr>
              <a:defRPr>
                <a:latin typeface="Georgia"/>
                <a:ea typeface="Georgia"/>
                <a:cs typeface="Georgia"/>
                <a:sym typeface="Georgia"/>
              </a:defRPr>
            </a:pPr>
            <a:r>
              <a:rPr lang="en-US" dirty="0"/>
              <a:t>At the next level, these studies are synthesized – that’s a fancy way of saying brought together so that their findings are combined. This happens through systematic reviews. </a:t>
            </a:r>
          </a:p>
          <a:p>
            <a:pPr>
              <a:defRPr>
                <a:latin typeface="Georgia"/>
                <a:ea typeface="Georgia"/>
                <a:cs typeface="Georgia"/>
                <a:sym typeface="Georgia"/>
              </a:defRPr>
            </a:pPr>
            <a:r>
              <a:rPr lang="en-US" dirty="0"/>
              <a:t>But these are still long and tricky academic articles, so to make this synthesis more useable, we need to move up to synopses and to summaries, where the findings of systematic reviews are condensed in a hopefully accessible way that’s useful to practitioners. At the top, in some fields, these can then be implemented in systems, such as computerized decision support software in medical or clinical settings. </a:t>
            </a:r>
          </a:p>
        </p:txBody>
      </p:sp>
    </p:spTree>
    <p:extLst>
      <p:ext uri="{BB962C8B-B14F-4D97-AF65-F5344CB8AC3E}">
        <p14:creationId xmlns:p14="http://schemas.microsoft.com/office/powerpoint/2010/main" val="3599355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It’s no good just bringing all this evidence together, if it’s not actually good evidence – that’s why Clearinghouses like the Evidence Hub, and Foundations’ Guidebook, assess how good studies are. These cover a whole range of features concerning how the trial was designed and carried out, to make sure that any findings are a result of the intervention, not a result of some other factor (we call this bias and confounding). </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can use these evidence standards to give trials a strength of evidence rating. On the Evidence Hub, a rating of Level 3 means that there is promising evidence that the intervention </a:t>
            </a:r>
            <a:r>
              <a:rPr lang="en-US" i="1" dirty="0"/>
              <a:t>caused</a:t>
            </a:r>
            <a:r>
              <a:rPr lang="en-US" i="0" dirty="0"/>
              <a:t> improvements in outcomes for children. </a:t>
            </a:r>
            <a:endParaRPr lang="en-GB" dirty="0"/>
          </a:p>
          <a:p>
            <a:endParaRPr lang="en-GB" dirty="0"/>
          </a:p>
        </p:txBody>
      </p:sp>
    </p:spTree>
    <p:extLst>
      <p:ext uri="{BB962C8B-B14F-4D97-AF65-F5344CB8AC3E}">
        <p14:creationId xmlns:p14="http://schemas.microsoft.com/office/powerpoint/2010/main" val="116320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We’re going to illustrate this with an example from the Evidence Hub, and from Foundations’ own work. We’re going to do this together as a worked example. Just to note – I’m not picking IY School Age Basic because it’s the best intervention – the Evidence Hub and Foundations’ Guidebook does not endorse any particular interventions. </a:t>
            </a:r>
          </a:p>
          <a:p>
            <a:endParaRPr lang="en-US" dirty="0"/>
          </a:p>
          <a:p>
            <a:endParaRPr lang="en-US" dirty="0"/>
          </a:p>
          <a:p>
            <a:r>
              <a:rPr lang="en-US" dirty="0"/>
              <a:t>STUDY </a:t>
            </a:r>
          </a:p>
          <a:p>
            <a:r>
              <a:rPr lang="en-US" dirty="0" err="1">
                <a:hlinkClick r:id="rId3"/>
              </a:rPr>
              <a:t>Randomised</a:t>
            </a:r>
            <a:r>
              <a:rPr lang="en-US" dirty="0">
                <a:hlinkClick r:id="rId3"/>
              </a:rPr>
              <a:t> controlled trial of parent groups for child antisocial </a:t>
            </a:r>
            <a:r>
              <a:rPr lang="en-US" dirty="0" err="1">
                <a:hlinkClick r:id="rId3"/>
              </a:rPr>
              <a:t>behaviour</a:t>
            </a:r>
            <a:r>
              <a:rPr lang="en-US" dirty="0">
                <a:hlinkClick r:id="rId3"/>
              </a:rPr>
              <a:t> targeting multiple risk factors: the SPOKES project - Scott - 2010 - Journal of Child Psychology and Psychiatry - Wiley Online Library</a:t>
            </a:r>
            <a:r>
              <a:rPr lang="en-US" dirty="0"/>
              <a:t> </a:t>
            </a:r>
          </a:p>
          <a:p>
            <a:r>
              <a:rPr lang="en-GB" dirty="0"/>
              <a:t>https://acamh.onlinelibrary.wiley.com/doi/abs/10.1111/j.1469-7610.2009.02127.x </a:t>
            </a:r>
          </a:p>
          <a:p>
            <a:r>
              <a:rPr lang="en-US" dirty="0" err="1">
                <a:hlinkClick r:id="rId4"/>
              </a:rPr>
              <a:t>Randomised</a:t>
            </a:r>
            <a:r>
              <a:rPr lang="en-US" dirty="0">
                <a:hlinkClick r:id="rId4"/>
              </a:rPr>
              <a:t> controlled trial of parent groups for child antisocial </a:t>
            </a:r>
            <a:r>
              <a:rPr lang="en-US" dirty="0" err="1">
                <a:hlinkClick r:id="rId4"/>
              </a:rPr>
              <a:t>behaviour</a:t>
            </a:r>
            <a:r>
              <a:rPr lang="en-US" dirty="0">
                <a:hlinkClick r:id="rId4"/>
              </a:rPr>
              <a:t> targeting multiple risk factors: the SPOKES project</a:t>
            </a:r>
            <a:r>
              <a:rPr lang="en-US" dirty="0"/>
              <a:t> </a:t>
            </a:r>
          </a:p>
          <a:p>
            <a:endParaRPr lang="en-US" dirty="0"/>
          </a:p>
          <a:p>
            <a:r>
              <a:rPr lang="en-US" dirty="0"/>
              <a:t>SYNTHESIS </a:t>
            </a:r>
          </a:p>
          <a:p>
            <a:r>
              <a:rPr lang="en-GB" dirty="0">
                <a:hlinkClick r:id="rId5"/>
              </a:rPr>
              <a:t>https://acamh.onlinelibrary.wiley.com/doi/abs/10.1111/jcpp.12781</a:t>
            </a:r>
            <a:r>
              <a:rPr lang="en-GB" dirty="0"/>
              <a:t> </a:t>
            </a:r>
            <a:endParaRPr lang="en-US" dirty="0"/>
          </a:p>
          <a:p>
            <a:endParaRPr lang="en-US" dirty="0"/>
          </a:p>
          <a:p>
            <a:r>
              <a:rPr lang="en-US" dirty="0">
                <a:hlinkClick r:id="rId6"/>
              </a:rPr>
              <a:t>What Works Ireland Evidence Hub – </a:t>
            </a:r>
            <a:r>
              <a:rPr lang="en-US" dirty="0" err="1">
                <a:hlinkClick r:id="rId6"/>
              </a:rPr>
              <a:t>WhatWorks</a:t>
            </a:r>
            <a:r>
              <a:rPr lang="en-US" dirty="0"/>
              <a:t>  </a:t>
            </a:r>
          </a:p>
          <a:p>
            <a:endParaRPr lang="en-US" dirty="0"/>
          </a:p>
          <a:p>
            <a:r>
              <a:rPr lang="en-US" dirty="0"/>
              <a:t>https://whatworks.gov.ie/hub-search/</a:t>
            </a:r>
          </a:p>
          <a:p>
            <a:endParaRPr lang="en-US" dirty="0"/>
          </a:p>
          <a:p>
            <a:r>
              <a:rPr lang="en-GB" dirty="0">
                <a:hlinkClick r:id="rId7"/>
              </a:rPr>
              <a:t>Practice Guides – Foundations</a:t>
            </a:r>
            <a:r>
              <a:rPr lang="en-GB" dirty="0"/>
              <a:t> https://foundations.org.uk/toolkit/practice-guides/ </a:t>
            </a:r>
            <a:endParaRPr lang="en-US" dirty="0"/>
          </a:p>
          <a:p>
            <a:endParaRPr lang="en-US" dirty="0"/>
          </a:p>
          <a:p>
            <a:r>
              <a:rPr lang="en-GB" dirty="0">
                <a:hlinkClick r:id="rId8"/>
              </a:rPr>
              <a:t>full-guide-parenting-through-adversity-0-10.pdf</a:t>
            </a:r>
            <a:r>
              <a:rPr lang="en-GB" dirty="0"/>
              <a:t> p26 https://foundations.org.uk/wp-content/uploads/2025/02/full-guide-parenting-through-adversity-0-10.pdf </a:t>
            </a:r>
          </a:p>
        </p:txBody>
      </p:sp>
    </p:spTree>
    <p:extLst>
      <p:ext uri="{BB962C8B-B14F-4D97-AF65-F5344CB8AC3E}">
        <p14:creationId xmlns:p14="http://schemas.microsoft.com/office/powerpoint/2010/main" val="1451861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8D30-FA63-0700-18B1-43C667C38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37DCD-CC02-A56E-C381-89ADC017DD5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EA0624-CA46-6FFF-89D2-FFE9BF12AC73}"/>
              </a:ext>
            </a:extLst>
          </p:cNvPr>
          <p:cNvSpPr>
            <a:spLocks noGrp="1"/>
          </p:cNvSpPr>
          <p:nvPr>
            <p:ph type="body" idx="1"/>
          </p:nvPr>
        </p:nvSpPr>
        <p:spPr/>
        <p:txBody>
          <a:bodyPr/>
          <a:lstStyle/>
          <a:p>
            <a:r>
              <a:rPr lang="en-US" dirty="0"/>
              <a:t>Start with study </a:t>
            </a:r>
            <a:endParaRPr lang="en-GB" dirty="0"/>
          </a:p>
        </p:txBody>
      </p:sp>
    </p:spTree>
    <p:extLst>
      <p:ext uri="{BB962C8B-B14F-4D97-AF65-F5344CB8AC3E}">
        <p14:creationId xmlns:p14="http://schemas.microsoft.com/office/powerpoint/2010/main" val="351605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0010-6181-FF26-CC03-D2DF264BE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6425D-761F-5EDD-8B6E-043EE73C08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6F4526-8479-3FEB-82AF-39D131E2C8B8}"/>
              </a:ext>
            </a:extLst>
          </p:cNvPr>
          <p:cNvSpPr>
            <a:spLocks noGrp="1"/>
          </p:cNvSpPr>
          <p:nvPr>
            <p:ph type="body" idx="1"/>
          </p:nvPr>
        </p:nvSpPr>
        <p:spPr/>
        <p:txBody>
          <a:bodyPr/>
          <a:lstStyle/>
          <a:p>
            <a:r>
              <a:rPr lang="en-US" dirty="0"/>
              <a:t>STUDY </a:t>
            </a:r>
          </a:p>
          <a:p>
            <a:r>
              <a:rPr lang="en-US" dirty="0" err="1">
                <a:hlinkClick r:id="rId3"/>
              </a:rPr>
              <a:t>Randomised</a:t>
            </a:r>
            <a:r>
              <a:rPr lang="en-US" dirty="0">
                <a:hlinkClick r:id="rId3"/>
              </a:rPr>
              <a:t> controlled trial of parent groups for child antisocial </a:t>
            </a:r>
            <a:r>
              <a:rPr lang="en-US" dirty="0" err="1">
                <a:hlinkClick r:id="rId3"/>
              </a:rPr>
              <a:t>behaviour</a:t>
            </a:r>
            <a:r>
              <a:rPr lang="en-US" dirty="0">
                <a:hlinkClick r:id="rId3"/>
              </a:rPr>
              <a:t> targeting multiple risk factors: the SPOKES project - Scott - 2010 - Journal of Child Psychology and Psychiatry - Wiley Online Library</a:t>
            </a:r>
            <a:r>
              <a:rPr lang="en-US" dirty="0"/>
              <a:t> </a:t>
            </a:r>
          </a:p>
          <a:p>
            <a:r>
              <a:rPr lang="en-GB" dirty="0"/>
              <a:t>https://acamh.onlinelibrary.wiley.com/doi/abs/10.1111/j.1469-7610.2009.02127.x </a:t>
            </a:r>
          </a:p>
          <a:p>
            <a:r>
              <a:rPr lang="en-US" dirty="0" err="1">
                <a:hlinkClick r:id="rId4"/>
              </a:rPr>
              <a:t>Randomised</a:t>
            </a:r>
            <a:r>
              <a:rPr lang="en-US" dirty="0">
                <a:hlinkClick r:id="rId4"/>
              </a:rPr>
              <a:t> controlled trial of parent groups for child antisocial </a:t>
            </a:r>
            <a:r>
              <a:rPr lang="en-US" dirty="0" err="1">
                <a:hlinkClick r:id="rId4"/>
              </a:rPr>
              <a:t>behaviour</a:t>
            </a:r>
            <a:r>
              <a:rPr lang="en-US" dirty="0">
                <a:hlinkClick r:id="rId4"/>
              </a:rPr>
              <a:t> targeting multiple risk factors: the SPOKES project</a:t>
            </a:r>
            <a:r>
              <a:rPr lang="en-US" dirty="0"/>
              <a:t> </a:t>
            </a:r>
          </a:p>
          <a:p>
            <a:endParaRPr lang="en-US" dirty="0"/>
          </a:p>
          <a:p>
            <a:r>
              <a:rPr lang="en-US" dirty="0"/>
              <a:t>SYNTHESIS </a:t>
            </a:r>
          </a:p>
          <a:p>
            <a:r>
              <a:rPr lang="en-GB" dirty="0">
                <a:hlinkClick r:id="rId5"/>
              </a:rPr>
              <a:t>https://acamh.onlinelibrary.wiley.com/doi/abs/10.1111/jcpp.12781</a:t>
            </a:r>
            <a:r>
              <a:rPr lang="en-GB" dirty="0"/>
              <a:t> </a:t>
            </a:r>
            <a:endParaRPr lang="en-US" dirty="0"/>
          </a:p>
          <a:p>
            <a:endParaRPr lang="en-US" dirty="0"/>
          </a:p>
          <a:p>
            <a:r>
              <a:rPr lang="en-US" dirty="0">
                <a:hlinkClick r:id="rId6"/>
              </a:rPr>
              <a:t>What Works Ireland Evidence Hub – </a:t>
            </a:r>
            <a:r>
              <a:rPr lang="en-US" dirty="0" err="1">
                <a:hlinkClick r:id="rId6"/>
              </a:rPr>
              <a:t>WhatWorks</a:t>
            </a:r>
            <a:r>
              <a:rPr lang="en-US" dirty="0"/>
              <a:t>  </a:t>
            </a:r>
          </a:p>
          <a:p>
            <a:endParaRPr lang="en-US" dirty="0"/>
          </a:p>
          <a:p>
            <a:r>
              <a:rPr lang="en-US" dirty="0"/>
              <a:t>https://whatworks.gov.ie/hub-search/</a:t>
            </a:r>
          </a:p>
          <a:p>
            <a:endParaRPr lang="en-US" dirty="0"/>
          </a:p>
          <a:p>
            <a:r>
              <a:rPr lang="en-GB" dirty="0">
                <a:hlinkClick r:id="rId7"/>
              </a:rPr>
              <a:t>Practice Guides – Foundations</a:t>
            </a:r>
            <a:r>
              <a:rPr lang="en-GB" dirty="0"/>
              <a:t> https://foundations.org.uk/toolkit/practice-guides/ </a:t>
            </a:r>
            <a:endParaRPr lang="en-US" dirty="0"/>
          </a:p>
          <a:p>
            <a:endParaRPr lang="en-US" dirty="0"/>
          </a:p>
          <a:p>
            <a:r>
              <a:rPr lang="en-GB" dirty="0">
                <a:hlinkClick r:id="rId8"/>
              </a:rPr>
              <a:t>full-guide-parenting-through-adversity-0-10.pdf</a:t>
            </a:r>
            <a:r>
              <a:rPr lang="en-GB" dirty="0"/>
              <a:t> p26 https://foundations.org.uk/wp-content/uploads/2025/02/full-guide-parenting-through-adversity-0-10.pdf </a:t>
            </a:r>
          </a:p>
        </p:txBody>
      </p:sp>
    </p:spTree>
    <p:extLst>
      <p:ext uri="{BB962C8B-B14F-4D97-AF65-F5344CB8AC3E}">
        <p14:creationId xmlns:p14="http://schemas.microsoft.com/office/powerpoint/2010/main" val="70141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B1A0C-E583-F955-DD87-240B69A38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1837E-BEE6-AE7F-18E3-8D21A44549E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2D86F6-4B8C-81BE-E820-6C59B4FF078F}"/>
              </a:ext>
            </a:extLst>
          </p:cNvPr>
          <p:cNvSpPr>
            <a:spLocks noGrp="1"/>
          </p:cNvSpPr>
          <p:nvPr>
            <p:ph type="body" idx="1"/>
          </p:nvPr>
        </p:nvSpPr>
        <p:spPr/>
        <p:txBody>
          <a:bodyPr/>
          <a:lstStyle/>
          <a:p>
            <a:r>
              <a:rPr lang="en-US" dirty="0"/>
              <a:t>STUDY </a:t>
            </a:r>
          </a:p>
          <a:p>
            <a:r>
              <a:rPr lang="en-US" dirty="0" err="1">
                <a:hlinkClick r:id="rId3"/>
              </a:rPr>
              <a:t>Randomised</a:t>
            </a:r>
            <a:r>
              <a:rPr lang="en-US" dirty="0">
                <a:hlinkClick r:id="rId3"/>
              </a:rPr>
              <a:t> controlled trial of parent groups for child antisocial </a:t>
            </a:r>
            <a:r>
              <a:rPr lang="en-US" dirty="0" err="1">
                <a:hlinkClick r:id="rId3"/>
              </a:rPr>
              <a:t>behaviour</a:t>
            </a:r>
            <a:r>
              <a:rPr lang="en-US" dirty="0">
                <a:hlinkClick r:id="rId3"/>
              </a:rPr>
              <a:t> targeting multiple risk factors: the SPOKES project - Scott - 2010 - Journal of Child Psychology and Psychiatry - Wiley Online Library</a:t>
            </a:r>
            <a:r>
              <a:rPr lang="en-US" dirty="0"/>
              <a:t> </a:t>
            </a:r>
          </a:p>
          <a:p>
            <a:r>
              <a:rPr lang="en-GB" dirty="0"/>
              <a:t>https://acamh.onlinelibrary.wiley.com/doi/abs/10.1111/j.1469-7610.2009.02127.x </a:t>
            </a:r>
          </a:p>
          <a:p>
            <a:r>
              <a:rPr lang="en-US" dirty="0" err="1">
                <a:hlinkClick r:id="rId4"/>
              </a:rPr>
              <a:t>Randomised</a:t>
            </a:r>
            <a:r>
              <a:rPr lang="en-US" dirty="0">
                <a:hlinkClick r:id="rId4"/>
              </a:rPr>
              <a:t> controlled trial of parent groups for child antisocial </a:t>
            </a:r>
            <a:r>
              <a:rPr lang="en-US" dirty="0" err="1">
                <a:hlinkClick r:id="rId4"/>
              </a:rPr>
              <a:t>behaviour</a:t>
            </a:r>
            <a:r>
              <a:rPr lang="en-US" dirty="0">
                <a:hlinkClick r:id="rId4"/>
              </a:rPr>
              <a:t> targeting multiple risk factors: the SPOKES project</a:t>
            </a:r>
            <a:r>
              <a:rPr lang="en-US" dirty="0"/>
              <a:t> </a:t>
            </a:r>
          </a:p>
          <a:p>
            <a:endParaRPr lang="en-US" dirty="0"/>
          </a:p>
          <a:p>
            <a:r>
              <a:rPr lang="en-US" dirty="0"/>
              <a:t>SYNTHESIS </a:t>
            </a:r>
          </a:p>
          <a:p>
            <a:r>
              <a:rPr lang="en-GB" dirty="0">
                <a:hlinkClick r:id="rId5"/>
              </a:rPr>
              <a:t>https://acamh.onlinelibrary.wiley.com/doi/abs/10.1111/jcpp.12781</a:t>
            </a:r>
            <a:r>
              <a:rPr lang="en-GB" dirty="0"/>
              <a:t> </a:t>
            </a:r>
            <a:endParaRPr lang="en-US" dirty="0"/>
          </a:p>
          <a:p>
            <a:endParaRPr lang="en-US" dirty="0"/>
          </a:p>
          <a:p>
            <a:r>
              <a:rPr lang="en-US" dirty="0">
                <a:hlinkClick r:id="rId6"/>
              </a:rPr>
              <a:t>What Works Ireland Evidence Hub – </a:t>
            </a:r>
            <a:r>
              <a:rPr lang="en-US" dirty="0" err="1">
                <a:hlinkClick r:id="rId6"/>
              </a:rPr>
              <a:t>WhatWorks</a:t>
            </a:r>
            <a:r>
              <a:rPr lang="en-US" dirty="0"/>
              <a:t>  </a:t>
            </a:r>
          </a:p>
          <a:p>
            <a:endParaRPr lang="en-US" dirty="0"/>
          </a:p>
          <a:p>
            <a:r>
              <a:rPr lang="en-US" dirty="0"/>
              <a:t>https://whatworks.gov.ie/hub-search/</a:t>
            </a:r>
          </a:p>
          <a:p>
            <a:endParaRPr lang="en-US" dirty="0"/>
          </a:p>
          <a:p>
            <a:r>
              <a:rPr lang="en-GB" dirty="0">
                <a:hlinkClick r:id="rId7"/>
              </a:rPr>
              <a:t>Practice Guides – Foundations</a:t>
            </a:r>
            <a:r>
              <a:rPr lang="en-GB" dirty="0"/>
              <a:t> https://foundations.org.uk/toolkit/practice-guides/ </a:t>
            </a:r>
            <a:endParaRPr lang="en-US" dirty="0"/>
          </a:p>
          <a:p>
            <a:endParaRPr lang="en-US" dirty="0"/>
          </a:p>
          <a:p>
            <a:r>
              <a:rPr lang="en-GB" dirty="0">
                <a:hlinkClick r:id="rId8"/>
              </a:rPr>
              <a:t>full-guide-parenting-through-adversity-0-10.pdf</a:t>
            </a:r>
            <a:r>
              <a:rPr lang="en-GB" dirty="0"/>
              <a:t> p26 https://foundations.org.uk/wp-content/uploads/2025/02/full-guide-parenting-through-adversity-0-10.pdf </a:t>
            </a:r>
          </a:p>
        </p:txBody>
      </p:sp>
    </p:spTree>
    <p:extLst>
      <p:ext uri="{BB962C8B-B14F-4D97-AF65-F5344CB8AC3E}">
        <p14:creationId xmlns:p14="http://schemas.microsoft.com/office/powerpoint/2010/main" val="1955087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9F31C-7BF4-56C7-A946-CC04E9D08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82A5-C727-A871-7C08-5048C37AEB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C1A1FF0-07F7-C004-78D7-54BF4D429B00}"/>
              </a:ext>
            </a:extLst>
          </p:cNvPr>
          <p:cNvSpPr>
            <a:spLocks noGrp="1"/>
          </p:cNvSpPr>
          <p:nvPr>
            <p:ph type="body" idx="1"/>
          </p:nvPr>
        </p:nvSpPr>
        <p:spPr/>
        <p:txBody>
          <a:bodyPr/>
          <a:lstStyle/>
          <a:p>
            <a:r>
              <a:rPr lang="en-US" dirty="0"/>
              <a:t>STUDY </a:t>
            </a:r>
          </a:p>
          <a:p>
            <a:r>
              <a:rPr lang="en-US" dirty="0" err="1">
                <a:hlinkClick r:id="rId3"/>
              </a:rPr>
              <a:t>Randomised</a:t>
            </a:r>
            <a:r>
              <a:rPr lang="en-US" dirty="0">
                <a:hlinkClick r:id="rId3"/>
              </a:rPr>
              <a:t> controlled trial of parent groups for child antisocial </a:t>
            </a:r>
            <a:r>
              <a:rPr lang="en-US" dirty="0" err="1">
                <a:hlinkClick r:id="rId3"/>
              </a:rPr>
              <a:t>behaviour</a:t>
            </a:r>
            <a:r>
              <a:rPr lang="en-US" dirty="0">
                <a:hlinkClick r:id="rId3"/>
              </a:rPr>
              <a:t> targeting multiple risk factors: the SPOKES project - Scott - 2010 - Journal of Child Psychology and Psychiatry - Wiley Online Library</a:t>
            </a:r>
            <a:r>
              <a:rPr lang="en-US" dirty="0"/>
              <a:t> </a:t>
            </a:r>
          </a:p>
          <a:p>
            <a:r>
              <a:rPr lang="en-GB" dirty="0"/>
              <a:t>https://acamh.onlinelibrary.wiley.com/doi/abs/10.1111/j.1469-7610.2009.02127.x </a:t>
            </a:r>
          </a:p>
          <a:p>
            <a:r>
              <a:rPr lang="en-US" dirty="0" err="1">
                <a:hlinkClick r:id="rId4"/>
              </a:rPr>
              <a:t>Randomised</a:t>
            </a:r>
            <a:r>
              <a:rPr lang="en-US" dirty="0">
                <a:hlinkClick r:id="rId4"/>
              </a:rPr>
              <a:t> controlled trial of parent groups for child antisocial </a:t>
            </a:r>
            <a:r>
              <a:rPr lang="en-US" dirty="0" err="1">
                <a:hlinkClick r:id="rId4"/>
              </a:rPr>
              <a:t>behaviour</a:t>
            </a:r>
            <a:r>
              <a:rPr lang="en-US" dirty="0">
                <a:hlinkClick r:id="rId4"/>
              </a:rPr>
              <a:t> targeting multiple risk factors: the SPOKES project</a:t>
            </a:r>
            <a:r>
              <a:rPr lang="en-US" dirty="0"/>
              <a:t> </a:t>
            </a:r>
          </a:p>
          <a:p>
            <a:endParaRPr lang="en-US" dirty="0"/>
          </a:p>
          <a:p>
            <a:r>
              <a:rPr lang="en-US" dirty="0"/>
              <a:t>SYNTHESIS </a:t>
            </a:r>
          </a:p>
          <a:p>
            <a:r>
              <a:rPr lang="en-GB" dirty="0">
                <a:hlinkClick r:id="rId5"/>
              </a:rPr>
              <a:t>https://acamh.onlinelibrary.wiley.com/doi/abs/10.1111/jcpp.12781</a:t>
            </a:r>
            <a:r>
              <a:rPr lang="en-GB" dirty="0"/>
              <a:t> </a:t>
            </a:r>
            <a:endParaRPr lang="en-US" dirty="0"/>
          </a:p>
          <a:p>
            <a:endParaRPr lang="en-US" dirty="0"/>
          </a:p>
          <a:p>
            <a:r>
              <a:rPr lang="en-US" dirty="0">
                <a:hlinkClick r:id="rId6"/>
              </a:rPr>
              <a:t>What Works Ireland Evidence Hub – </a:t>
            </a:r>
            <a:r>
              <a:rPr lang="en-US" dirty="0" err="1">
                <a:hlinkClick r:id="rId6"/>
              </a:rPr>
              <a:t>WhatWorks</a:t>
            </a:r>
            <a:r>
              <a:rPr lang="en-US" dirty="0"/>
              <a:t>  </a:t>
            </a:r>
          </a:p>
          <a:p>
            <a:endParaRPr lang="en-US" dirty="0"/>
          </a:p>
          <a:p>
            <a:r>
              <a:rPr lang="en-US" dirty="0"/>
              <a:t>https://whatworks.gov.ie/hub-search/</a:t>
            </a:r>
          </a:p>
          <a:p>
            <a:endParaRPr lang="en-US" dirty="0"/>
          </a:p>
          <a:p>
            <a:r>
              <a:rPr lang="en-GB" dirty="0">
                <a:hlinkClick r:id="rId7"/>
              </a:rPr>
              <a:t>Practice Guides – Foundations</a:t>
            </a:r>
            <a:r>
              <a:rPr lang="en-GB" dirty="0"/>
              <a:t> https://foundations.org.uk/toolkit/practice-guides/ </a:t>
            </a:r>
            <a:endParaRPr lang="en-US" dirty="0"/>
          </a:p>
          <a:p>
            <a:endParaRPr lang="en-US" dirty="0"/>
          </a:p>
          <a:p>
            <a:r>
              <a:rPr lang="en-GB" dirty="0">
                <a:hlinkClick r:id="rId8"/>
              </a:rPr>
              <a:t>full-guide-parenting-through-adversity-0-10.pdf</a:t>
            </a:r>
            <a:r>
              <a:rPr lang="en-GB" dirty="0"/>
              <a:t> p26 https://foundations.org.uk/wp-content/uploads/2025/02/full-guide-parenting-through-adversity-0-10.pdf </a:t>
            </a:r>
          </a:p>
        </p:txBody>
      </p:sp>
    </p:spTree>
    <p:extLst>
      <p:ext uri="{BB962C8B-B14F-4D97-AF65-F5344CB8AC3E}">
        <p14:creationId xmlns:p14="http://schemas.microsoft.com/office/powerpoint/2010/main" val="177246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wanted to end up with a note about using What Works </a:t>
            </a:r>
            <a:r>
              <a:rPr lang="en-US" dirty="0" err="1"/>
              <a:t>Evdience</a:t>
            </a:r>
            <a:r>
              <a:rPr lang="en-US" dirty="0"/>
              <a:t>. Two important things to note: </a:t>
            </a:r>
          </a:p>
          <a:p>
            <a:pPr marL="228600" indent="-228600">
              <a:buAutoNum type="arabicPeriod"/>
            </a:pPr>
            <a:r>
              <a:rPr lang="en-US" dirty="0"/>
              <a:t>What Works evidence is not the only source of evidence to be considered – within EBM, typically think of these three overlapping sources of evidence </a:t>
            </a:r>
          </a:p>
          <a:p>
            <a:pPr marL="228600" indent="-228600">
              <a:buAutoNum type="arabicPeriod"/>
            </a:pPr>
            <a:r>
              <a:rPr lang="en-US" dirty="0"/>
              <a:t>Need to think about what will work in the local area – what is needed and what is feasible to implement given where the system is at </a:t>
            </a:r>
          </a:p>
          <a:p>
            <a:endParaRPr lang="en-US" dirty="0"/>
          </a:p>
          <a:p>
            <a:r>
              <a:rPr lang="en-US" dirty="0"/>
              <a:t>Commissioners who are seeking to commission a new intervention will need a good understanding of the population they serve, the outcomes which are most important to them, the budget available for the intervention, and the specific features of the system in which they are working. Commissioners may wish to refer to their population needs assessment, workforce assessment, system assessment, monitoring and evaluation data, as well as lived experiences from service users.</a:t>
            </a:r>
          </a:p>
          <a:p>
            <a:endParaRPr lang="en-US" dirty="0"/>
          </a:p>
          <a:p>
            <a:r>
              <a:rPr lang="en-US" dirty="0"/>
              <a:t>Graphic on right is from Foundations’ RPC Hub – planning tool </a:t>
            </a:r>
          </a:p>
          <a:p>
            <a:endParaRPr lang="en-US" dirty="0"/>
          </a:p>
          <a:p>
            <a:endParaRPr lang="en-US" dirty="0"/>
          </a:p>
        </p:txBody>
      </p:sp>
    </p:spTree>
    <p:extLst>
      <p:ext uri="{BB962C8B-B14F-4D97-AF65-F5344CB8AC3E}">
        <p14:creationId xmlns:p14="http://schemas.microsoft.com/office/powerpoint/2010/main" val="284074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Does anyone know what this is? Taking you back to 2020 and the start of the covid-19 pandemic. </a:t>
            </a:r>
          </a:p>
          <a:p>
            <a:endParaRPr lang="en-GB" dirty="0"/>
          </a:p>
        </p:txBody>
      </p:sp>
    </p:spTree>
    <p:extLst>
      <p:ext uri="{BB962C8B-B14F-4D97-AF65-F5344CB8AC3E}">
        <p14:creationId xmlns:p14="http://schemas.microsoft.com/office/powerpoint/2010/main" val="1001035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Time to think, write down takeaways, then share in chat. </a:t>
            </a:r>
          </a:p>
        </p:txBody>
      </p:sp>
    </p:spTree>
    <p:extLst>
      <p:ext uri="{BB962C8B-B14F-4D97-AF65-F5344CB8AC3E}">
        <p14:creationId xmlns:p14="http://schemas.microsoft.com/office/powerpoint/2010/main" val="58710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228F-ED2C-A5D2-DC76-CB74B06FE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A5516-7155-49AB-BC4F-5147153632D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24D3F3D-2939-5D96-96D1-ABF730AB00FC}"/>
              </a:ext>
            </a:extLst>
          </p:cNvPr>
          <p:cNvSpPr>
            <a:spLocks noGrp="1"/>
          </p:cNvSpPr>
          <p:nvPr>
            <p:ph type="body" idx="1"/>
          </p:nvPr>
        </p:nvSpPr>
        <p:spPr/>
        <p:txBody>
          <a:bodyPr/>
          <a:lstStyle/>
          <a:p>
            <a:r>
              <a:rPr lang="en-US" dirty="0"/>
              <a:t>During the pandemic we all became home experts in all sorts of things, including vaccine development. The medical trial model, which is used to develop vaccines and treatments, is well-established, and goes through a series of phases, starting with observational, exploratory and experimental pre-clinical work. There are then a series of clinical trials with increasingly large groups, and the vaccine is rolled out in and tested in more everyday settings. </a:t>
            </a:r>
          </a:p>
          <a:p>
            <a:endParaRPr lang="en-US" dirty="0"/>
          </a:p>
          <a:p>
            <a:r>
              <a:rPr lang="en-US" dirty="0"/>
              <a:t>Does anyone know how long this whole process takes typically? </a:t>
            </a:r>
          </a:p>
          <a:p>
            <a:endParaRPr lang="en-GB" dirty="0"/>
          </a:p>
        </p:txBody>
      </p:sp>
    </p:spTree>
    <p:extLst>
      <p:ext uri="{BB962C8B-B14F-4D97-AF65-F5344CB8AC3E}">
        <p14:creationId xmlns:p14="http://schemas.microsoft.com/office/powerpoint/2010/main" val="14460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E9AC-B982-B9B6-EFB9-3AA753D88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387DC-600B-EBD9-5582-8A6C6910AB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1132BA-0C43-4ACB-8122-52F266A38E31}"/>
              </a:ext>
            </a:extLst>
          </p:cNvPr>
          <p:cNvSpPr>
            <a:spLocks noGrp="1"/>
          </p:cNvSpPr>
          <p:nvPr>
            <p:ph type="body" idx="1"/>
          </p:nvPr>
        </p:nvSpPr>
        <p:spPr/>
        <p:txBody>
          <a:bodyPr/>
          <a:lstStyle/>
          <a:p>
            <a:r>
              <a:rPr lang="en-US" dirty="0"/>
              <a:t>10-15 years. </a:t>
            </a:r>
          </a:p>
          <a:p>
            <a:endParaRPr lang="en-US" dirty="0"/>
          </a:p>
          <a:p>
            <a:r>
              <a:rPr lang="en-US" dirty="0"/>
              <a:t>But remarkably, in England it was just 8 months between the setting up of the Vaccine Taskforce and the NHS rollout. </a:t>
            </a:r>
          </a:p>
          <a:p>
            <a:endParaRPr lang="en-GB" dirty="0"/>
          </a:p>
        </p:txBody>
      </p:sp>
    </p:spTree>
    <p:extLst>
      <p:ext uri="{BB962C8B-B14F-4D97-AF65-F5344CB8AC3E}">
        <p14:creationId xmlns:p14="http://schemas.microsoft.com/office/powerpoint/2010/main" val="3067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55A9C-DADD-708C-D24B-9EEF32021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D6002-A12F-13BA-EEA2-EB68E6409E6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1B57611-36EE-45B5-9022-21CE373ADA03}"/>
              </a:ext>
            </a:extLst>
          </p:cNvPr>
          <p:cNvSpPr>
            <a:spLocks noGrp="1"/>
          </p:cNvSpPr>
          <p:nvPr>
            <p:ph type="body" idx="1"/>
          </p:nvPr>
        </p:nvSpPr>
        <p:spPr/>
        <p:txBody>
          <a:bodyPr/>
          <a:lstStyle/>
          <a:p>
            <a:r>
              <a:rPr lang="en-US" dirty="0"/>
              <a:t>And if you’re interested, this is how they were able to do it: by building on a lot of existing knowledge, and condensing these steps, so they were no longer sequential, one after another, but in parallel. </a:t>
            </a:r>
          </a:p>
          <a:p>
            <a:endParaRPr lang="en-GB" dirty="0"/>
          </a:p>
          <a:p>
            <a:r>
              <a:rPr lang="en-GB" dirty="0"/>
              <a:t>And at the end of this pipeline, there is what we might call ‘what works’ evidence: the efficacy and effectiveness of the vaccine. This is based on large-scale randomised control trials, where people are randomly put into two groups, to receive the vaccine, in this case, or not, and their outcomes compared. How effective is the vaccine? How much does it reduce the risk of serious illness or death from covid? </a:t>
            </a:r>
          </a:p>
          <a:p>
            <a:endParaRPr lang="en-GB" dirty="0"/>
          </a:p>
          <a:p>
            <a:r>
              <a:rPr lang="en-GB" dirty="0"/>
              <a:t>Why do I start here? In early intervention and children’s social care, we often want to answer the same question: how effective is a particular parenting programme, therapy or way of working with families? How much will it reduce the risk of children going into care, for example? Or will it improve children’s wellbeing, or reduce parenting stress? </a:t>
            </a:r>
          </a:p>
          <a:p>
            <a:endParaRPr lang="en-GB" dirty="0"/>
          </a:p>
          <a:p>
            <a:r>
              <a:rPr lang="en-GB" dirty="0"/>
              <a:t>And we can use the same kind of evaluation pipeline, ultimately using Randomised Controlled Trials or other Quasi-Experimental designs, to find out which interventions are evidence-based. </a:t>
            </a:r>
          </a:p>
          <a:p>
            <a:endParaRPr lang="en-GB" dirty="0"/>
          </a:p>
          <a:p>
            <a:r>
              <a:rPr lang="en-GB" dirty="0"/>
              <a:t>However, unlike with the covid vaccine, we usually need to take substantial time to develop, test and improve interventions, and make sure they can be implemented effectively. </a:t>
            </a:r>
          </a:p>
          <a:p>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This evidence can then be used to inform policy making and service delivery – the What Works Network in the UK was set up to do just this. </a:t>
            </a:r>
          </a:p>
          <a:p>
            <a:endParaRPr lang="en-GB" dirty="0"/>
          </a:p>
        </p:txBody>
      </p:sp>
    </p:spTree>
    <p:extLst>
      <p:ext uri="{BB962C8B-B14F-4D97-AF65-F5344CB8AC3E}">
        <p14:creationId xmlns:p14="http://schemas.microsoft.com/office/powerpoint/2010/main" val="156904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 do we want what works evidence? </a:t>
            </a:r>
            <a:endParaRPr lang="en-GB" dirty="0"/>
          </a:p>
        </p:txBody>
      </p:sp>
    </p:spTree>
    <p:extLst>
      <p:ext uri="{BB962C8B-B14F-4D97-AF65-F5344CB8AC3E}">
        <p14:creationId xmlns:p14="http://schemas.microsoft.com/office/powerpoint/2010/main" val="39569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we go back to our vaccine pipeline, note that different kinds of research were needed: it is not the case that we only need RCTs, or that these are the best way of generating evidence. No, for different stages of discovery and for different research questions, we need different kinds of research. </a:t>
            </a:r>
          </a:p>
          <a:p>
            <a:endParaRPr lang="en-US" dirty="0"/>
          </a:p>
          <a:p>
            <a:r>
              <a:rPr lang="en-US" dirty="0"/>
              <a:t>It’s also important to have a clear idea of different kinds of research, as I think there is often confusing terminology out there. For example, when talking of ‘impact’ or ‘impact evaluation’, could be talking about an RCT, or about ongoing monitoring data (including pre-post studies), or qualitative data collection – all important, but with different functions. </a:t>
            </a:r>
            <a:endParaRPr lang="en-GB" dirty="0"/>
          </a:p>
        </p:txBody>
      </p:sp>
    </p:spTree>
    <p:extLst>
      <p:ext uri="{BB962C8B-B14F-4D97-AF65-F5344CB8AC3E}">
        <p14:creationId xmlns:p14="http://schemas.microsoft.com/office/powerpoint/2010/main" val="326904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we think about research, the first distinction we tend to make is between quantitative research and qualitative research. Quantitative research basically means we are measuring something that can be quantified, with numbers, whereas in qualitative research we are using non-numerical methods to understand human experiences and </a:t>
            </a:r>
            <a:r>
              <a:rPr lang="en-US" dirty="0" err="1"/>
              <a:t>behaviour</a:t>
            </a:r>
            <a:r>
              <a:rPr lang="en-US" dirty="0"/>
              <a:t>. In qualitative research, for example, we might use interviews or focus groups to understand families’ experience of taking part in a family support intervention – but we are not measuring the impact of the intervention on their family in a quantifiable way. </a:t>
            </a:r>
            <a:endParaRPr lang="en-GB" dirty="0"/>
          </a:p>
        </p:txBody>
      </p:sp>
    </p:spTree>
    <p:extLst>
      <p:ext uri="{BB962C8B-B14F-4D97-AF65-F5344CB8AC3E}">
        <p14:creationId xmlns:p14="http://schemas.microsoft.com/office/powerpoint/2010/main" val="762785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over_Teal">
    <p:bg>
      <p:bgPr>
        <a:solidFill>
          <a:srgbClr val="007168"/>
        </a:solidFill>
        <a:effectLst/>
      </p:bgPr>
    </p:bg>
    <p:spTree>
      <p:nvGrpSpPr>
        <p:cNvPr id="1" name=""/>
        <p:cNvGrpSpPr/>
        <p:nvPr/>
      </p:nvGrpSpPr>
      <p:grpSpPr>
        <a:xfrm>
          <a:off x="0" y="0"/>
          <a:ext cx="0" cy="0"/>
          <a:chOff x="0" y="0"/>
          <a:chExt cx="0" cy="0"/>
        </a:xfrm>
      </p:grpSpPr>
      <p:sp>
        <p:nvSpPr>
          <p:cNvPr id="12" name="Picture Placeholder 8"/>
          <p:cNvSpPr>
            <a:spLocks noGrp="1"/>
          </p:cNvSpPr>
          <p:nvPr>
            <p:ph type="pic" idx="21"/>
          </p:nvPr>
        </p:nvSpPr>
        <p:spPr>
          <a:xfrm>
            <a:off x="5164666" y="0"/>
            <a:ext cx="7024163" cy="6858000"/>
          </a:xfrm>
          <a:prstGeom prst="rect">
            <a:avLst/>
          </a:prstGeom>
        </p:spPr>
        <p:txBody>
          <a:bodyPr lIns="91439" tIns="45719" rIns="91439" bIns="45719">
            <a:noAutofit/>
          </a:bodyPr>
          <a:lstStyle/>
          <a:p>
            <a:endParaRPr/>
          </a:p>
        </p:txBody>
      </p:sp>
      <p:pic>
        <p:nvPicPr>
          <p:cNvPr id="13" name="Picture 10" descr="Picture 10"/>
          <p:cNvPicPr>
            <a:picLocks noChangeAspect="1"/>
          </p:cNvPicPr>
          <p:nvPr/>
        </p:nvPicPr>
        <p:blipFill>
          <a:blip r:embed="rId2"/>
          <a:stretch>
            <a:fillRect/>
          </a:stretch>
        </p:blipFill>
        <p:spPr>
          <a:xfrm>
            <a:off x="719999" y="719999"/>
            <a:ext cx="2977978" cy="641135"/>
          </a:xfrm>
          <a:prstGeom prst="rect">
            <a:avLst/>
          </a:prstGeom>
          <a:ln w="12700">
            <a:miter lim="400000"/>
          </a:ln>
        </p:spPr>
      </p:pic>
      <p:sp>
        <p:nvSpPr>
          <p:cNvPr id="14" name="Body Level One…"/>
          <p:cNvSpPr txBox="1">
            <a:spLocks noGrp="1"/>
          </p:cNvSpPr>
          <p:nvPr>
            <p:ph type="body" sz="quarter" idx="1"/>
          </p:nvPr>
        </p:nvSpPr>
        <p:spPr>
          <a:xfrm>
            <a:off x="719711" y="4248000"/>
            <a:ext cx="4655564" cy="1446213"/>
          </a:xfrm>
          <a:prstGeom prst="rect">
            <a:avLst/>
          </a:prstGeom>
        </p:spPr>
        <p:txBody>
          <a:bodyPr/>
          <a:lstStyle>
            <a:lvl1pPr>
              <a:lnSpc>
                <a:spcPct val="90000"/>
              </a:lnSpc>
              <a:defRPr sz="2400">
                <a:solidFill>
                  <a:srgbClr val="FFFFFF"/>
                </a:solidFill>
              </a:defRPr>
            </a:lvl1pPr>
            <a:lvl2pPr>
              <a:lnSpc>
                <a:spcPct val="90000"/>
              </a:lnSpc>
              <a:defRPr sz="2400">
                <a:solidFill>
                  <a:srgbClr val="FFFFFF"/>
                </a:solidFill>
              </a:defRPr>
            </a:lvl2pPr>
            <a:lvl3pPr>
              <a:lnSpc>
                <a:spcPct val="90000"/>
              </a:lnSpc>
              <a:defRPr sz="2400">
                <a:solidFill>
                  <a:srgbClr val="FFFFFF"/>
                </a:solidFill>
              </a:defRPr>
            </a:lvl3pPr>
            <a:lvl4pPr>
              <a:lnSpc>
                <a:spcPct val="90000"/>
              </a:lnSpc>
              <a:defRPr sz="2400">
                <a:solidFill>
                  <a:srgbClr val="FFFFFF"/>
                </a:solidFill>
              </a:defRPr>
            </a:lvl4pPr>
            <a:lvl5pPr>
              <a:lnSpc>
                <a:spcPct val="90000"/>
              </a:lnSpc>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CLICK TO EDIT MASTER TITLE STYLE ACROSS THREE LINES"/>
          <p:cNvSpPr txBox="1">
            <a:spLocks noGrp="1"/>
          </p:cNvSpPr>
          <p:nvPr>
            <p:ph type="title" hasCustomPrompt="1"/>
          </p:nvPr>
        </p:nvSpPr>
        <p:spPr>
          <a:xfrm>
            <a:off x="719999" y="2076269"/>
            <a:ext cx="4655277" cy="2015888"/>
          </a:xfrm>
          <a:prstGeom prst="rect">
            <a:avLst/>
          </a:prstGeom>
        </p:spPr>
        <p:txBody>
          <a:bodyPr/>
          <a:lstStyle>
            <a:lvl1pPr>
              <a:defRPr sz="4200" spc="-150">
                <a:solidFill>
                  <a:srgbClr val="FFFFFF"/>
                </a:solidFill>
              </a:defRPr>
            </a:lvl1pPr>
          </a:lstStyle>
          <a:p>
            <a:r>
              <a:t>CLICK TO EDIT MASTER TITLE STYLE ACROSS THREE LINES</a:t>
            </a:r>
          </a:p>
        </p:txBody>
      </p:sp>
      <p:sp>
        <p:nvSpPr>
          <p:cNvPr id="16"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mage_Divider_Honey">
    <p:bg>
      <p:bgPr>
        <a:solidFill>
          <a:schemeClr val="accent1"/>
        </a:solidFill>
        <a:effectLst/>
      </p:bgPr>
    </p:bg>
    <p:spTree>
      <p:nvGrpSpPr>
        <p:cNvPr id="1" name=""/>
        <p:cNvGrpSpPr/>
        <p:nvPr/>
      </p:nvGrpSpPr>
      <p:grpSpPr>
        <a:xfrm>
          <a:off x="0" y="0"/>
          <a:ext cx="0" cy="0"/>
          <a:chOff x="0" y="0"/>
          <a:chExt cx="0" cy="0"/>
        </a:xfrm>
      </p:grpSpPr>
      <p:sp>
        <p:nvSpPr>
          <p:cNvPr id="105" name="Picture Placeholder 23"/>
          <p:cNvSpPr>
            <a:spLocks noGrp="1"/>
          </p:cNvSpPr>
          <p:nvPr>
            <p:ph type="pic" idx="21"/>
          </p:nvPr>
        </p:nvSpPr>
        <p:spPr>
          <a:xfrm>
            <a:off x="0" y="0"/>
            <a:ext cx="12194345" cy="6858677"/>
          </a:xfrm>
          <a:prstGeom prst="rect">
            <a:avLst/>
          </a:prstGeom>
        </p:spPr>
        <p:txBody>
          <a:bodyPr lIns="91439" tIns="45719" rIns="91439" bIns="45719">
            <a:noAutofit/>
          </a:bodyPr>
          <a:lstStyle/>
          <a:p>
            <a:endParaRPr/>
          </a:p>
        </p:txBody>
      </p:sp>
      <p:sp>
        <p:nvSpPr>
          <p:cNvPr id="10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10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10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15" name="CLICK TO EDIT MASTERTITLE STYLE"/>
          <p:cNvSpPr txBox="1">
            <a:spLocks noGrp="1"/>
          </p:cNvSpPr>
          <p:nvPr>
            <p:ph type="title" hasCustomPrompt="1"/>
          </p:nvPr>
        </p:nvSpPr>
        <p:spPr>
          <a:xfrm>
            <a:off x="719399" y="1122362"/>
            <a:ext cx="10753202" cy="2387601"/>
          </a:xfrm>
          <a:prstGeom prst="rect">
            <a:avLst/>
          </a:prstGeom>
        </p:spPr>
        <p:txBody>
          <a:bodyPr anchor="b"/>
          <a:lstStyle>
            <a:lvl1pPr algn="ctr"/>
          </a:lstStyle>
          <a:p>
            <a:r>
              <a:t>CLICK TO EDIT MASTERTITLE STYLE</a:t>
            </a:r>
          </a:p>
        </p:txBody>
      </p:sp>
      <p:sp>
        <p:nvSpPr>
          <p:cNvPr id="116" name="Body Level One…"/>
          <p:cNvSpPr txBox="1">
            <a:spLocks noGrp="1"/>
          </p:cNvSpPr>
          <p:nvPr>
            <p:ph type="body" sz="half" idx="1"/>
          </p:nvPr>
        </p:nvSpPr>
        <p:spPr>
          <a:xfrm>
            <a:off x="719399" y="3602037"/>
            <a:ext cx="10753202" cy="1655763"/>
          </a:xfrm>
          <a:prstGeom prst="rect">
            <a:avLst/>
          </a:prstGeom>
        </p:spPr>
        <p:txBody>
          <a:bodyPr/>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24"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Content_Image">
    <p:spTree>
      <p:nvGrpSpPr>
        <p:cNvPr id="1" name=""/>
        <p:cNvGrpSpPr/>
        <p:nvPr/>
      </p:nvGrpSpPr>
      <p:grpSpPr>
        <a:xfrm>
          <a:off x="0" y="0"/>
          <a:ext cx="0" cy="0"/>
          <a:chOff x="0" y="0"/>
          <a:chExt cx="0" cy="0"/>
        </a:xfrm>
      </p:grpSpPr>
      <p:sp>
        <p:nvSpPr>
          <p:cNvPr id="133"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34" name="Body Level One…"/>
          <p:cNvSpPr txBox="1">
            <a:spLocks noGrp="1"/>
          </p:cNvSpPr>
          <p:nvPr>
            <p:ph type="body" sz="half" idx="1"/>
          </p:nvPr>
        </p:nvSpPr>
        <p:spPr>
          <a:xfrm>
            <a:off x="719999" y="1980000"/>
            <a:ext cx="5299802" cy="41978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Picture Placeholder 10"/>
          <p:cNvSpPr>
            <a:spLocks noGrp="1"/>
          </p:cNvSpPr>
          <p:nvPr>
            <p:ph type="pic" idx="21"/>
          </p:nvPr>
        </p:nvSpPr>
        <p:spPr>
          <a:xfrm>
            <a:off x="6096000" y="0"/>
            <a:ext cx="6096000" cy="6858000"/>
          </a:xfrm>
          <a:prstGeom prst="rect">
            <a:avLst/>
          </a:prstGeom>
        </p:spPr>
        <p:txBody>
          <a:bodyPr lIns="91439" tIns="45719" rIns="91439" bIns="45719">
            <a:noAutofit/>
          </a:bodyPr>
          <a:lstStyle/>
          <a:p>
            <a:endParaRP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Bullet content_Image">
    <p:spTree>
      <p:nvGrpSpPr>
        <p:cNvPr id="1" name=""/>
        <p:cNvGrpSpPr/>
        <p:nvPr/>
      </p:nvGrpSpPr>
      <p:grpSpPr>
        <a:xfrm>
          <a:off x="0" y="0"/>
          <a:ext cx="0" cy="0"/>
          <a:chOff x="0" y="0"/>
          <a:chExt cx="0" cy="0"/>
        </a:xfrm>
      </p:grpSpPr>
      <p:sp>
        <p:nvSpPr>
          <p:cNvPr id="143" name="Picture Placeholder 6"/>
          <p:cNvSpPr>
            <a:spLocks noGrp="1"/>
          </p:cNvSpPr>
          <p:nvPr>
            <p:ph type="pic" idx="21"/>
          </p:nvPr>
        </p:nvSpPr>
        <p:spPr>
          <a:xfrm>
            <a:off x="4679089" y="349551"/>
            <a:ext cx="7512911" cy="6508451"/>
          </a:xfrm>
          <a:prstGeom prst="rect">
            <a:avLst/>
          </a:prstGeom>
        </p:spPr>
        <p:txBody>
          <a:bodyPr lIns="91439" tIns="45719" rIns="91439" bIns="45719">
            <a:noAutofit/>
          </a:bodyPr>
          <a:lstStyle/>
          <a:p>
            <a:endParaRPr/>
          </a:p>
        </p:txBody>
      </p:sp>
      <p:sp>
        <p:nvSpPr>
          <p:cNvPr id="144"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45" name="Body Level One…"/>
          <p:cNvSpPr txBox="1">
            <a:spLocks noGrp="1"/>
          </p:cNvSpPr>
          <p:nvPr>
            <p:ph type="body" sz="half" idx="1" hasCustomPrompt="1"/>
          </p:nvPr>
        </p:nvSpPr>
        <p:spPr>
          <a:xfrm>
            <a:off x="719999" y="1980000"/>
            <a:ext cx="5299802" cy="4197873"/>
          </a:xfrm>
          <a:prstGeom prst="rect">
            <a:avLst/>
          </a:prstGeom>
        </p:spPr>
        <p:txBody>
          <a:bodyPr/>
          <a:lstStyle>
            <a:lvl1pPr marL="342900" indent="-342900">
              <a:buSzPct val="100000"/>
              <a:buFont typeface="Arial"/>
              <a:buChar char="•"/>
            </a:lvl1pPr>
            <a:lvl2pPr>
              <a:buFont typeface="Arial"/>
            </a:lvl2pPr>
            <a:lvl3pPr>
              <a:buFont typeface="Arial"/>
            </a:lvl3pPr>
            <a:lvl4pPr>
              <a:buFont typeface="Arial"/>
            </a:lvl4pPr>
            <a:lvl5pPr>
              <a:buFont typeface="Arial"/>
            </a:lvl5pPr>
          </a:lstStyle>
          <a:p>
            <a:r>
              <a:t>Click to edit Master bullet text styles</a:t>
            </a:r>
          </a:p>
          <a:p>
            <a:pPr lvl="1"/>
            <a:endParaRPr/>
          </a:p>
          <a:p>
            <a:pPr lvl="2"/>
            <a:endParaRPr/>
          </a:p>
          <a:p>
            <a:pPr lvl="3"/>
            <a:endParaRPr/>
          </a:p>
          <a:p>
            <a:pPr lvl="4"/>
            <a:endParaRP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153"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54" name="Body Level One…"/>
          <p:cNvSpPr txBox="1">
            <a:spLocks noGrp="1"/>
          </p:cNvSpPr>
          <p:nvPr>
            <p:ph type="body" sz="half" idx="1"/>
          </p:nvPr>
        </p:nvSpPr>
        <p:spPr>
          <a:xfrm>
            <a:off x="719999" y="1980000"/>
            <a:ext cx="5040002" cy="41978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Three Content">
    <p:spTree>
      <p:nvGrpSpPr>
        <p:cNvPr id="1" name=""/>
        <p:cNvGrpSpPr/>
        <p:nvPr/>
      </p:nvGrpSpPr>
      <p:grpSpPr>
        <a:xfrm>
          <a:off x="0" y="0"/>
          <a:ext cx="0" cy="0"/>
          <a:chOff x="0" y="0"/>
          <a:chExt cx="0" cy="0"/>
        </a:xfrm>
      </p:grpSpPr>
      <p:sp>
        <p:nvSpPr>
          <p:cNvPr id="162"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63" name="Body Level One…"/>
          <p:cNvSpPr txBox="1">
            <a:spLocks noGrp="1"/>
          </p:cNvSpPr>
          <p:nvPr>
            <p:ph type="body" sz="quarter" idx="1"/>
          </p:nvPr>
        </p:nvSpPr>
        <p:spPr>
          <a:xfrm>
            <a:off x="719999" y="1980000"/>
            <a:ext cx="3420002" cy="4197873"/>
          </a:xfrm>
          <a:prstGeom prst="rect">
            <a:avLst/>
          </a:prstGeo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_Three Content_Teal">
    <p:spTree>
      <p:nvGrpSpPr>
        <p:cNvPr id="1" name=""/>
        <p:cNvGrpSpPr/>
        <p:nvPr/>
      </p:nvGrpSpPr>
      <p:grpSpPr>
        <a:xfrm>
          <a:off x="0" y="0"/>
          <a:ext cx="0" cy="0"/>
          <a:chOff x="0" y="0"/>
          <a:chExt cx="0" cy="0"/>
        </a:xfrm>
      </p:grpSpPr>
      <p:sp>
        <p:nvSpPr>
          <p:cNvPr id="171" name="Body Level One…"/>
          <p:cNvSpPr txBox="1">
            <a:spLocks noGrp="1"/>
          </p:cNvSpPr>
          <p:nvPr>
            <p:ph type="body" sz="half" idx="1" hasCustomPrompt="1"/>
          </p:nvPr>
        </p:nvSpPr>
        <p:spPr>
          <a:xfrm>
            <a:off x="8051999" y="1704108"/>
            <a:ext cx="3420002" cy="5153892"/>
          </a:xfrm>
          <a:prstGeom prst="rect">
            <a:avLst/>
          </a:prstGeom>
          <a:solidFill>
            <a:srgbClr val="007168"/>
          </a:solidFill>
        </p:spPr>
        <p:txBody>
          <a:bodyPr lIns="251999" tIns="251999" rIns="251999" bIns="251999"/>
          <a:lstStyle>
            <a:lvl1pPr>
              <a:defRPr sz="2000" b="1" spc="-19">
                <a:solidFill>
                  <a:srgbClr val="FFFFFF"/>
                </a:solidFill>
                <a:latin typeface="Arial Narrow"/>
                <a:ea typeface="Arial Narrow"/>
                <a:cs typeface="Arial Narrow"/>
                <a:sym typeface="Arial Narrow"/>
              </a:defRPr>
            </a:lvl1pPr>
            <a:lvl2pPr>
              <a:defRPr sz="2000" b="1" spc="-19">
                <a:solidFill>
                  <a:srgbClr val="FFFFFF"/>
                </a:solidFill>
                <a:latin typeface="Arial Narrow"/>
                <a:ea typeface="Arial Narrow"/>
                <a:cs typeface="Arial Narrow"/>
                <a:sym typeface="Arial Narrow"/>
              </a:defRPr>
            </a:lvl2pPr>
            <a:lvl3pPr>
              <a:defRPr sz="2000" b="1" spc="-19">
                <a:solidFill>
                  <a:srgbClr val="FFFFFF"/>
                </a:solidFill>
                <a:latin typeface="Arial Narrow"/>
                <a:ea typeface="Arial Narrow"/>
                <a:cs typeface="Arial Narrow"/>
                <a:sym typeface="Arial Narrow"/>
              </a:defRPr>
            </a:lvl3pPr>
            <a:lvl4pPr>
              <a:defRPr sz="2000" b="1" spc="-19">
                <a:solidFill>
                  <a:srgbClr val="FFFFFF"/>
                </a:solidFill>
                <a:latin typeface="Arial Narrow"/>
                <a:ea typeface="Arial Narrow"/>
                <a:cs typeface="Arial Narrow"/>
                <a:sym typeface="Arial Narrow"/>
              </a:defRPr>
            </a:lvl4pPr>
            <a:lvl5pPr>
              <a:defRPr sz="2000" b="1" spc="-19">
                <a:solidFill>
                  <a:srgbClr val="FFFFFF"/>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172"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7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Three Content_Black">
    <p:spTree>
      <p:nvGrpSpPr>
        <p:cNvPr id="1" name=""/>
        <p:cNvGrpSpPr/>
        <p:nvPr/>
      </p:nvGrpSpPr>
      <p:grpSpPr>
        <a:xfrm>
          <a:off x="0" y="0"/>
          <a:ext cx="0" cy="0"/>
          <a:chOff x="0" y="0"/>
          <a:chExt cx="0" cy="0"/>
        </a:xfrm>
      </p:grpSpPr>
      <p:sp>
        <p:nvSpPr>
          <p:cNvPr id="180" name="Body Level One…"/>
          <p:cNvSpPr txBox="1">
            <a:spLocks noGrp="1"/>
          </p:cNvSpPr>
          <p:nvPr>
            <p:ph type="body" sz="half" idx="1" hasCustomPrompt="1"/>
          </p:nvPr>
        </p:nvSpPr>
        <p:spPr>
          <a:xfrm>
            <a:off x="8051999" y="1704108"/>
            <a:ext cx="3420002" cy="5153892"/>
          </a:xfrm>
          <a:prstGeom prst="rect">
            <a:avLst/>
          </a:prstGeom>
          <a:solidFill>
            <a:srgbClr val="1C1C1E"/>
          </a:solidFill>
        </p:spPr>
        <p:txBody>
          <a:bodyPr lIns="251999" tIns="251999" rIns="251999" bIns="251999"/>
          <a:lstStyle>
            <a:lvl1pPr>
              <a:defRPr sz="2000" b="1" spc="-19">
                <a:solidFill>
                  <a:schemeClr val="accent1"/>
                </a:solidFill>
                <a:latin typeface="Arial Narrow"/>
                <a:ea typeface="Arial Narrow"/>
                <a:cs typeface="Arial Narrow"/>
                <a:sym typeface="Arial Narrow"/>
              </a:defRPr>
            </a:lvl1pPr>
            <a:lvl2pPr>
              <a:defRPr sz="2000" b="1" spc="-19">
                <a:solidFill>
                  <a:schemeClr val="accent1"/>
                </a:solidFill>
                <a:latin typeface="Arial Narrow"/>
                <a:ea typeface="Arial Narrow"/>
                <a:cs typeface="Arial Narrow"/>
                <a:sym typeface="Arial Narrow"/>
              </a:defRPr>
            </a:lvl2pPr>
            <a:lvl3pPr>
              <a:defRPr sz="2000" b="1" spc="-19">
                <a:solidFill>
                  <a:schemeClr val="accent1"/>
                </a:solidFill>
                <a:latin typeface="Arial Narrow"/>
                <a:ea typeface="Arial Narrow"/>
                <a:cs typeface="Arial Narrow"/>
                <a:sym typeface="Arial Narrow"/>
              </a:defRPr>
            </a:lvl3pPr>
            <a:lvl4pPr>
              <a:defRPr sz="2000" b="1" spc="-19">
                <a:solidFill>
                  <a:schemeClr val="accent1"/>
                </a:solidFill>
                <a:latin typeface="Arial Narrow"/>
                <a:ea typeface="Arial Narrow"/>
                <a:cs typeface="Arial Narrow"/>
                <a:sym typeface="Arial Narrow"/>
              </a:defRPr>
            </a:lvl4pPr>
            <a:lvl5pPr>
              <a:defRPr sz="2000" b="1" spc="-19">
                <a:solidFill>
                  <a:schemeClr val="accent1"/>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181"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8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Three Content_Oatmeal">
    <p:spTree>
      <p:nvGrpSpPr>
        <p:cNvPr id="1" name=""/>
        <p:cNvGrpSpPr/>
        <p:nvPr/>
      </p:nvGrpSpPr>
      <p:grpSpPr>
        <a:xfrm>
          <a:off x="0" y="0"/>
          <a:ext cx="0" cy="0"/>
          <a:chOff x="0" y="0"/>
          <a:chExt cx="0" cy="0"/>
        </a:xfrm>
      </p:grpSpPr>
      <p:sp>
        <p:nvSpPr>
          <p:cNvPr id="189" name="Body Level One…"/>
          <p:cNvSpPr txBox="1">
            <a:spLocks noGrp="1"/>
          </p:cNvSpPr>
          <p:nvPr>
            <p:ph type="body" sz="half" idx="1" hasCustomPrompt="1"/>
          </p:nvPr>
        </p:nvSpPr>
        <p:spPr>
          <a:xfrm>
            <a:off x="8051999" y="1704108"/>
            <a:ext cx="3420002" cy="5153892"/>
          </a:xfrm>
          <a:prstGeom prst="rect">
            <a:avLst/>
          </a:prstGeom>
          <a:solidFill>
            <a:srgbClr val="F2F2EC"/>
          </a:solidFill>
        </p:spPr>
        <p:txBody>
          <a:bodyPr lIns="251999" tIns="251999" rIns="251999" bIns="251999"/>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KEY POINTS:</a:t>
            </a:r>
          </a:p>
          <a:p>
            <a:pPr lvl="1"/>
            <a:endParaRPr/>
          </a:p>
          <a:p>
            <a:pPr lvl="2"/>
            <a:endParaRPr/>
          </a:p>
          <a:p>
            <a:pPr lvl="3"/>
            <a:endParaRPr/>
          </a:p>
          <a:p>
            <a:pPr lvl="4"/>
            <a:endParaRPr/>
          </a:p>
        </p:txBody>
      </p:sp>
      <p:sp>
        <p:nvSpPr>
          <p:cNvPr id="190"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_Black">
    <p:bg>
      <p:bgPr>
        <a:solidFill>
          <a:srgbClr val="1C1C1E"/>
        </a:solidFill>
        <a:effectLst/>
      </p:bgPr>
    </p:bg>
    <p:spTree>
      <p:nvGrpSpPr>
        <p:cNvPr id="1" name=""/>
        <p:cNvGrpSpPr/>
        <p:nvPr/>
      </p:nvGrpSpPr>
      <p:grpSpPr>
        <a:xfrm>
          <a:off x="0" y="0"/>
          <a:ext cx="0" cy="0"/>
          <a:chOff x="0" y="0"/>
          <a:chExt cx="0" cy="0"/>
        </a:xfrm>
      </p:grpSpPr>
      <p:sp>
        <p:nvSpPr>
          <p:cNvPr id="23" name="Picture Placeholder 8"/>
          <p:cNvSpPr>
            <a:spLocks noGrp="1"/>
          </p:cNvSpPr>
          <p:nvPr>
            <p:ph type="pic" idx="21"/>
          </p:nvPr>
        </p:nvSpPr>
        <p:spPr>
          <a:xfrm>
            <a:off x="5164666" y="0"/>
            <a:ext cx="7024163" cy="6858000"/>
          </a:xfrm>
          <a:prstGeom prst="rect">
            <a:avLst/>
          </a:prstGeom>
        </p:spPr>
        <p:txBody>
          <a:bodyPr lIns="91439" tIns="45719" rIns="91439" bIns="45719">
            <a:noAutofit/>
          </a:bodyPr>
          <a:lstStyle/>
          <a:p>
            <a:endParaRPr/>
          </a:p>
        </p:txBody>
      </p:sp>
      <p:pic>
        <p:nvPicPr>
          <p:cNvPr id="24" name="Picture 10" descr="Picture 10"/>
          <p:cNvPicPr>
            <a:picLocks noChangeAspect="1"/>
          </p:cNvPicPr>
          <p:nvPr/>
        </p:nvPicPr>
        <p:blipFill>
          <a:blip r:embed="rId2"/>
          <a:stretch>
            <a:fillRect/>
          </a:stretch>
        </p:blipFill>
        <p:spPr>
          <a:xfrm>
            <a:off x="719999" y="719999"/>
            <a:ext cx="2977978" cy="641135"/>
          </a:xfrm>
          <a:prstGeom prst="rect">
            <a:avLst/>
          </a:prstGeom>
          <a:ln w="12700">
            <a:miter lim="400000"/>
          </a:ln>
        </p:spPr>
      </p:pic>
      <p:sp>
        <p:nvSpPr>
          <p:cNvPr id="25" name="Body Level One…"/>
          <p:cNvSpPr txBox="1">
            <a:spLocks noGrp="1"/>
          </p:cNvSpPr>
          <p:nvPr>
            <p:ph type="body" sz="quarter" idx="1"/>
          </p:nvPr>
        </p:nvSpPr>
        <p:spPr>
          <a:xfrm>
            <a:off x="719711" y="4248000"/>
            <a:ext cx="4655564" cy="1446213"/>
          </a:xfrm>
          <a:prstGeom prst="rect">
            <a:avLst/>
          </a:prstGeom>
        </p:spPr>
        <p:txBody>
          <a:bodyPr/>
          <a:lstStyle>
            <a:lvl1pPr>
              <a:lnSpc>
                <a:spcPct val="90000"/>
              </a:lnSpc>
              <a:defRPr sz="2400">
                <a:solidFill>
                  <a:srgbClr val="FFFFFF"/>
                </a:solidFill>
              </a:defRPr>
            </a:lvl1pPr>
            <a:lvl2pPr>
              <a:lnSpc>
                <a:spcPct val="90000"/>
              </a:lnSpc>
              <a:defRPr sz="2400">
                <a:solidFill>
                  <a:srgbClr val="FFFFFF"/>
                </a:solidFill>
              </a:defRPr>
            </a:lvl2pPr>
            <a:lvl3pPr>
              <a:lnSpc>
                <a:spcPct val="90000"/>
              </a:lnSpc>
              <a:defRPr sz="2400">
                <a:solidFill>
                  <a:srgbClr val="FFFFFF"/>
                </a:solidFill>
              </a:defRPr>
            </a:lvl3pPr>
            <a:lvl4pPr>
              <a:lnSpc>
                <a:spcPct val="90000"/>
              </a:lnSpc>
              <a:defRPr sz="2400">
                <a:solidFill>
                  <a:srgbClr val="FFFFFF"/>
                </a:solidFill>
              </a:defRPr>
            </a:lvl4pPr>
            <a:lvl5pPr>
              <a:lnSpc>
                <a:spcPct val="90000"/>
              </a:lnSpc>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 name="CLICK TO EDIT MASTER TITLE STYLE ACROSS THREE LINES"/>
          <p:cNvSpPr txBox="1">
            <a:spLocks noGrp="1"/>
          </p:cNvSpPr>
          <p:nvPr>
            <p:ph type="title" hasCustomPrompt="1"/>
          </p:nvPr>
        </p:nvSpPr>
        <p:spPr>
          <a:xfrm>
            <a:off x="719999" y="2076269"/>
            <a:ext cx="4655277" cy="2015888"/>
          </a:xfrm>
          <a:prstGeom prst="rect">
            <a:avLst/>
          </a:prstGeom>
        </p:spPr>
        <p:txBody>
          <a:bodyPr/>
          <a:lstStyle>
            <a:lvl1pPr>
              <a:defRPr sz="4200" spc="-150">
                <a:solidFill>
                  <a:srgbClr val="FFFFFF"/>
                </a:solidFill>
              </a:defRPr>
            </a:lvl1pPr>
          </a:lstStyle>
          <a:p>
            <a:r>
              <a:t>CLICK TO EDIT MASTER TITLE STYLE ACROSS THREE LINES</a:t>
            </a:r>
          </a:p>
        </p:txBody>
      </p:sp>
      <p:sp>
        <p:nvSpPr>
          <p:cNvPr id="27"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198" name="Body Level One…"/>
          <p:cNvSpPr txBox="1">
            <a:spLocks noGrp="1"/>
          </p:cNvSpPr>
          <p:nvPr>
            <p:ph type="body" sz="quarter" idx="1" hasCustomPrompt="1"/>
          </p:nvPr>
        </p:nvSpPr>
        <p:spPr>
          <a:xfrm>
            <a:off x="719999" y="1968212"/>
            <a:ext cx="5277577" cy="611621"/>
          </a:xfrm>
          <a:prstGeom prst="rect">
            <a:avLst/>
          </a:prstGeom>
        </p:spPr>
        <p:txBody>
          <a:bodyPr/>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199" name="Text Placeholder 4"/>
          <p:cNvSpPr>
            <a:spLocks noGrp="1"/>
          </p:cNvSpPr>
          <p:nvPr>
            <p:ph type="body" sz="quarter" idx="21" hasCustomPrompt="1"/>
          </p:nvPr>
        </p:nvSpPr>
        <p:spPr>
          <a:xfrm>
            <a:off x="6172200" y="1968212"/>
            <a:ext cx="5299801" cy="611621"/>
          </a:xfrm>
          <a:prstGeom prst="rect">
            <a:avLst/>
          </a:prstGeom>
        </p:spPr>
        <p:txBody>
          <a:bodyPr/>
          <a:lstStyle>
            <a:lvl1pPr>
              <a:defRPr sz="2400" b="1" spc="-100">
                <a:solidFill>
                  <a:srgbClr val="007168"/>
                </a:solidFill>
                <a:latin typeface="Arial Narrow"/>
                <a:ea typeface="Arial Narrow"/>
                <a:cs typeface="Arial Narrow"/>
                <a:sym typeface="Arial Narrow"/>
              </a:defRPr>
            </a:lvl1pPr>
          </a:lstStyle>
          <a:p>
            <a:r>
              <a:t>CLICK TO EDIT MASTER TEXT STYLES</a:t>
            </a: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1" name="CLICK TO EDIT MASTERTITLE STYLE"/>
          <p:cNvSpPr txBox="1">
            <a:spLocks noGrp="1"/>
          </p:cNvSpPr>
          <p:nvPr>
            <p:ph type="title" hasCustomPrompt="1"/>
          </p:nvPr>
        </p:nvSpPr>
        <p:spPr>
          <a:prstGeom prst="rect">
            <a:avLst/>
          </a:prstGeom>
        </p:spPr>
        <p:txBody>
          <a:bodyPr/>
          <a:lstStyle/>
          <a:p>
            <a:r>
              <a:t>CLICK TO EDIT MASTERTITLE STYLE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Comparison_Three">
    <p:spTree>
      <p:nvGrpSpPr>
        <p:cNvPr id="1" name=""/>
        <p:cNvGrpSpPr/>
        <p:nvPr/>
      </p:nvGrpSpPr>
      <p:grpSpPr>
        <a:xfrm>
          <a:off x="0" y="0"/>
          <a:ext cx="0" cy="0"/>
          <a:chOff x="0" y="0"/>
          <a:chExt cx="0" cy="0"/>
        </a:xfrm>
      </p:grpSpPr>
      <p:sp>
        <p:nvSpPr>
          <p:cNvPr id="208" name="Body Level One…"/>
          <p:cNvSpPr txBox="1">
            <a:spLocks noGrp="1"/>
          </p:cNvSpPr>
          <p:nvPr>
            <p:ph type="body" sz="quarter" idx="1" hasCustomPrompt="1"/>
          </p:nvPr>
        </p:nvSpPr>
        <p:spPr>
          <a:xfrm>
            <a:off x="719999" y="1968211"/>
            <a:ext cx="3420002" cy="600364"/>
          </a:xfrm>
          <a:prstGeom prst="rect">
            <a:avLst/>
          </a:prstGeom>
        </p:spPr>
        <p:txBody>
          <a:bodyPr/>
          <a:lstStyle>
            <a:lvl1pPr>
              <a:defRPr sz="1600" b="1" spc="-20">
                <a:solidFill>
                  <a:srgbClr val="007168"/>
                </a:solidFill>
                <a:latin typeface="Arial Narrow"/>
                <a:ea typeface="Arial Narrow"/>
                <a:cs typeface="Arial Narrow"/>
                <a:sym typeface="Arial Narrow"/>
              </a:defRPr>
            </a:lvl1pPr>
            <a:lvl2pPr>
              <a:defRPr sz="1600" b="1" spc="-20">
                <a:solidFill>
                  <a:srgbClr val="007168"/>
                </a:solidFill>
                <a:latin typeface="Arial Narrow"/>
                <a:ea typeface="Arial Narrow"/>
                <a:cs typeface="Arial Narrow"/>
                <a:sym typeface="Arial Narrow"/>
              </a:defRPr>
            </a:lvl2pPr>
            <a:lvl3pPr>
              <a:defRPr sz="1600" b="1" spc="-20">
                <a:solidFill>
                  <a:srgbClr val="007168"/>
                </a:solidFill>
                <a:latin typeface="Arial Narrow"/>
                <a:ea typeface="Arial Narrow"/>
                <a:cs typeface="Arial Narrow"/>
                <a:sym typeface="Arial Narrow"/>
              </a:defRPr>
            </a:lvl3pPr>
            <a:lvl4pPr>
              <a:defRPr sz="1600" b="1" spc="-20">
                <a:solidFill>
                  <a:srgbClr val="007168"/>
                </a:solidFill>
                <a:latin typeface="Arial Narrow"/>
                <a:ea typeface="Arial Narrow"/>
                <a:cs typeface="Arial Narrow"/>
                <a:sym typeface="Arial Narrow"/>
              </a:defRPr>
            </a:lvl4pPr>
            <a:lvl5pPr>
              <a:defRPr sz="16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10" name="Text Placeholder 2"/>
          <p:cNvSpPr>
            <a:spLocks noGrp="1"/>
          </p:cNvSpPr>
          <p:nvPr>
            <p:ph type="body" sz="quarter" idx="21" hasCustomPrompt="1"/>
          </p:nvPr>
        </p:nvSpPr>
        <p:spPr>
          <a:xfrm>
            <a:off x="8052002" y="1968211"/>
            <a:ext cx="3420001"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211" name="Text Placeholder 2"/>
          <p:cNvSpPr>
            <a:spLocks noGrp="1"/>
          </p:cNvSpPr>
          <p:nvPr>
            <p:ph type="body" sz="quarter" idx="22" hasCustomPrompt="1"/>
          </p:nvPr>
        </p:nvSpPr>
        <p:spPr>
          <a:xfrm>
            <a:off x="4386000" y="1968211"/>
            <a:ext cx="3420002"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212" name="CLICK TO EDIT MASTERTITLE STYLE"/>
          <p:cNvSpPr txBox="1">
            <a:spLocks noGrp="1"/>
          </p:cNvSpPr>
          <p:nvPr>
            <p:ph type="title" hasCustomPrompt="1"/>
          </p:nvPr>
        </p:nvSpPr>
        <p:spPr>
          <a:prstGeom prst="rect">
            <a:avLst/>
          </a:prstGeom>
        </p:spPr>
        <p:txBody>
          <a:bodyPr/>
          <a:lstStyle/>
          <a:p>
            <a:r>
              <a:t>CLICK TO EDIT MASTERTITLE STYLE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19"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F2F2EC"/>
        </a:solidFill>
        <a:effectLst/>
      </p:bgPr>
    </p:bg>
    <p:spTree>
      <p:nvGrpSpPr>
        <p:cNvPr id="1" name=""/>
        <p:cNvGrpSpPr/>
        <p:nvPr/>
      </p:nvGrpSpPr>
      <p:grpSpPr>
        <a:xfrm>
          <a:off x="0" y="0"/>
          <a:ext cx="0" cy="0"/>
          <a:chOff x="0" y="0"/>
          <a:chExt cx="0" cy="0"/>
        </a:xfrm>
      </p:grpSpPr>
      <p:sp>
        <p:nvSpPr>
          <p:cNvPr id="234" name="CLICK TO EDIT MASTERTITLE STYLE"/>
          <p:cNvSpPr txBox="1">
            <a:spLocks noGrp="1"/>
          </p:cNvSpPr>
          <p:nvPr>
            <p:ph type="title" hasCustomPrompt="1"/>
          </p:nvPr>
        </p:nvSpPr>
        <p:spPr>
          <a:xfrm>
            <a:off x="719399" y="1122362"/>
            <a:ext cx="10753202" cy="2387601"/>
          </a:xfrm>
          <a:prstGeom prst="rect">
            <a:avLst/>
          </a:prstGeom>
        </p:spPr>
        <p:txBody>
          <a:bodyPr anchor="b"/>
          <a:lstStyle>
            <a:lvl1pPr algn="ctr"/>
          </a:lstStyle>
          <a:p>
            <a:r>
              <a:t>CLICK TO EDIT MASTERTITLE STYLE</a:t>
            </a:r>
          </a:p>
        </p:txBody>
      </p:sp>
      <p:sp>
        <p:nvSpPr>
          <p:cNvPr id="235" name="Body Level One…"/>
          <p:cNvSpPr txBox="1">
            <a:spLocks noGrp="1"/>
          </p:cNvSpPr>
          <p:nvPr>
            <p:ph type="body" sz="half" idx="1"/>
          </p:nvPr>
        </p:nvSpPr>
        <p:spPr>
          <a:xfrm>
            <a:off x="719399" y="3602037"/>
            <a:ext cx="10753202" cy="1655763"/>
          </a:xfrm>
          <a:prstGeom prst="rect">
            <a:avLst/>
          </a:prstGeom>
        </p:spPr>
        <p:txBody>
          <a:bodyPr/>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F2F2EC"/>
        </a:solidFill>
        <a:effectLst/>
      </p:bgPr>
    </p:bg>
    <p:spTree>
      <p:nvGrpSpPr>
        <p:cNvPr id="1" name=""/>
        <p:cNvGrpSpPr/>
        <p:nvPr/>
      </p:nvGrpSpPr>
      <p:grpSpPr>
        <a:xfrm>
          <a:off x="0" y="0"/>
          <a:ext cx="0" cy="0"/>
          <a:chOff x="0" y="0"/>
          <a:chExt cx="0" cy="0"/>
        </a:xfrm>
      </p:grpSpPr>
      <p:sp>
        <p:nvSpPr>
          <p:cNvPr id="243"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4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Content_Image">
    <p:bg>
      <p:bgPr>
        <a:solidFill>
          <a:srgbClr val="F2F2EC"/>
        </a:solidFill>
        <a:effectLst/>
      </p:bgPr>
    </p:bg>
    <p:spTree>
      <p:nvGrpSpPr>
        <p:cNvPr id="1" name=""/>
        <p:cNvGrpSpPr/>
        <p:nvPr/>
      </p:nvGrpSpPr>
      <p:grpSpPr>
        <a:xfrm>
          <a:off x="0" y="0"/>
          <a:ext cx="0" cy="0"/>
          <a:chOff x="0" y="0"/>
          <a:chExt cx="0" cy="0"/>
        </a:xfrm>
      </p:grpSpPr>
      <p:sp>
        <p:nvSpPr>
          <p:cNvPr id="252"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53" name="Body Level One…"/>
          <p:cNvSpPr txBox="1">
            <a:spLocks noGrp="1"/>
          </p:cNvSpPr>
          <p:nvPr>
            <p:ph type="body" sz="half" idx="1"/>
          </p:nvPr>
        </p:nvSpPr>
        <p:spPr>
          <a:xfrm>
            <a:off x="719999" y="1980000"/>
            <a:ext cx="5299802" cy="41978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4" name="Picture Placeholder 10"/>
          <p:cNvSpPr>
            <a:spLocks noGrp="1"/>
          </p:cNvSpPr>
          <p:nvPr>
            <p:ph type="pic" idx="21"/>
          </p:nvPr>
        </p:nvSpPr>
        <p:spPr>
          <a:xfrm>
            <a:off x="6096000" y="0"/>
            <a:ext cx="6096000" cy="6858000"/>
          </a:xfrm>
          <a:prstGeom prst="rect">
            <a:avLst/>
          </a:prstGeom>
        </p:spPr>
        <p:txBody>
          <a:bodyPr lIns="91439" tIns="45719" rIns="91439" bIns="45719">
            <a:noAutofit/>
          </a:bodyPr>
          <a:lstStyle/>
          <a:p>
            <a:endParaRPr/>
          </a:p>
        </p:txBody>
      </p:sp>
      <p:sp>
        <p:nvSpPr>
          <p:cNvPr id="2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Bullet content_Image">
    <p:spTree>
      <p:nvGrpSpPr>
        <p:cNvPr id="1" name=""/>
        <p:cNvGrpSpPr/>
        <p:nvPr/>
      </p:nvGrpSpPr>
      <p:grpSpPr>
        <a:xfrm>
          <a:off x="0" y="0"/>
          <a:ext cx="0" cy="0"/>
          <a:chOff x="0" y="0"/>
          <a:chExt cx="0" cy="0"/>
        </a:xfrm>
      </p:grpSpPr>
      <p:sp>
        <p:nvSpPr>
          <p:cNvPr id="262" name="Picture Placeholder 6"/>
          <p:cNvSpPr>
            <a:spLocks noGrp="1"/>
          </p:cNvSpPr>
          <p:nvPr>
            <p:ph type="pic" idx="21"/>
          </p:nvPr>
        </p:nvSpPr>
        <p:spPr>
          <a:xfrm>
            <a:off x="4679089" y="349551"/>
            <a:ext cx="7512911" cy="6508451"/>
          </a:xfrm>
          <a:prstGeom prst="rect">
            <a:avLst/>
          </a:prstGeom>
        </p:spPr>
        <p:txBody>
          <a:bodyPr lIns="91439" tIns="45719" rIns="91439" bIns="45719">
            <a:noAutofit/>
          </a:bodyPr>
          <a:lstStyle/>
          <a:p>
            <a:endParaRPr/>
          </a:p>
        </p:txBody>
      </p:sp>
      <p:sp>
        <p:nvSpPr>
          <p:cNvPr id="263"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64" name="Body Level One…"/>
          <p:cNvSpPr txBox="1">
            <a:spLocks noGrp="1"/>
          </p:cNvSpPr>
          <p:nvPr>
            <p:ph type="body" sz="half" idx="1" hasCustomPrompt="1"/>
          </p:nvPr>
        </p:nvSpPr>
        <p:spPr>
          <a:xfrm>
            <a:off x="719999" y="1980000"/>
            <a:ext cx="5299802" cy="4197873"/>
          </a:xfrm>
          <a:prstGeom prst="rect">
            <a:avLst/>
          </a:prstGeom>
        </p:spPr>
        <p:txBody>
          <a:bodyPr/>
          <a:lstStyle>
            <a:lvl1pPr marL="342900" indent="-342900">
              <a:buSzPct val="100000"/>
              <a:buFont typeface="Arial"/>
              <a:buChar char="•"/>
            </a:lvl1pPr>
            <a:lvl2pPr>
              <a:buFont typeface="Arial"/>
            </a:lvl2pPr>
            <a:lvl3pPr>
              <a:buFont typeface="Arial"/>
            </a:lvl3pPr>
            <a:lvl4pPr>
              <a:buFont typeface="Arial"/>
            </a:lvl4pPr>
            <a:lvl5pPr>
              <a:buFont typeface="Arial"/>
            </a:lvl5pPr>
          </a:lstStyle>
          <a:p>
            <a:r>
              <a:t>Click to edit Master bullet text styles</a:t>
            </a:r>
          </a:p>
          <a:p>
            <a:pPr lvl="1"/>
            <a:endParaRPr/>
          </a:p>
          <a:p>
            <a:pPr lvl="2"/>
            <a:endParaRPr/>
          </a:p>
          <a:p>
            <a:pPr lvl="3"/>
            <a:endParaRPr/>
          </a:p>
          <a:p>
            <a:pPr lvl="4"/>
            <a:endParaRP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F2F2EC"/>
        </a:solidFill>
        <a:effectLst/>
      </p:bgPr>
    </p:bg>
    <p:spTree>
      <p:nvGrpSpPr>
        <p:cNvPr id="1" name=""/>
        <p:cNvGrpSpPr/>
        <p:nvPr/>
      </p:nvGrpSpPr>
      <p:grpSpPr>
        <a:xfrm>
          <a:off x="0" y="0"/>
          <a:ext cx="0" cy="0"/>
          <a:chOff x="0" y="0"/>
          <a:chExt cx="0" cy="0"/>
        </a:xfrm>
      </p:grpSpPr>
      <p:sp>
        <p:nvSpPr>
          <p:cNvPr id="272"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73" name="Body Level One…"/>
          <p:cNvSpPr txBox="1">
            <a:spLocks noGrp="1"/>
          </p:cNvSpPr>
          <p:nvPr>
            <p:ph type="body" sz="half" idx="1"/>
          </p:nvPr>
        </p:nvSpPr>
        <p:spPr>
          <a:xfrm>
            <a:off x="719999" y="1980000"/>
            <a:ext cx="5040002" cy="41978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hree Content">
    <p:bg>
      <p:bgPr>
        <a:solidFill>
          <a:srgbClr val="F2F2EC"/>
        </a:solidFill>
        <a:effectLst/>
      </p:bgPr>
    </p:bg>
    <p:spTree>
      <p:nvGrpSpPr>
        <p:cNvPr id="1" name=""/>
        <p:cNvGrpSpPr/>
        <p:nvPr/>
      </p:nvGrpSpPr>
      <p:grpSpPr>
        <a:xfrm>
          <a:off x="0" y="0"/>
          <a:ext cx="0" cy="0"/>
          <a:chOff x="0" y="0"/>
          <a:chExt cx="0" cy="0"/>
        </a:xfrm>
      </p:grpSpPr>
      <p:sp>
        <p:nvSpPr>
          <p:cNvPr id="281"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82" name="Body Level One…"/>
          <p:cNvSpPr txBox="1">
            <a:spLocks noGrp="1"/>
          </p:cNvSpPr>
          <p:nvPr>
            <p:ph type="body" sz="quarter" idx="1"/>
          </p:nvPr>
        </p:nvSpPr>
        <p:spPr>
          <a:xfrm>
            <a:off x="719999" y="1980000"/>
            <a:ext cx="3420002" cy="4197873"/>
          </a:xfrm>
          <a:prstGeom prst="rect">
            <a:avLst/>
          </a:prstGeo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_Oatmeal">
    <p:bg>
      <p:bgPr>
        <a:solidFill>
          <a:srgbClr val="F2F2EC"/>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idx="21"/>
          </p:nvPr>
        </p:nvSpPr>
        <p:spPr>
          <a:xfrm>
            <a:off x="5164666" y="0"/>
            <a:ext cx="7024163" cy="6858000"/>
          </a:xfrm>
          <a:prstGeom prst="rect">
            <a:avLst/>
          </a:prstGeom>
        </p:spPr>
        <p:txBody>
          <a:bodyPr lIns="91439" tIns="45719" rIns="91439" bIns="45719">
            <a:noAutofit/>
          </a:bodyPr>
          <a:lstStyle/>
          <a:p>
            <a:endParaRPr/>
          </a:p>
        </p:txBody>
      </p:sp>
      <p:pic>
        <p:nvPicPr>
          <p:cNvPr id="35" name="Picture 10" descr="Picture 10"/>
          <p:cNvPicPr>
            <a:picLocks noChangeAspect="1"/>
          </p:cNvPicPr>
          <p:nvPr/>
        </p:nvPicPr>
        <p:blipFill>
          <a:blip r:embed="rId2"/>
          <a:stretch>
            <a:fillRect/>
          </a:stretch>
        </p:blipFill>
        <p:spPr>
          <a:xfrm>
            <a:off x="719999" y="719999"/>
            <a:ext cx="2977978" cy="641135"/>
          </a:xfrm>
          <a:prstGeom prst="rect">
            <a:avLst/>
          </a:prstGeom>
          <a:ln w="12700">
            <a:miter lim="400000"/>
          </a:ln>
        </p:spPr>
      </p:pic>
      <p:sp>
        <p:nvSpPr>
          <p:cNvPr id="36" name="Body Level One…"/>
          <p:cNvSpPr txBox="1">
            <a:spLocks noGrp="1"/>
          </p:cNvSpPr>
          <p:nvPr>
            <p:ph type="body" sz="quarter" idx="1"/>
          </p:nvPr>
        </p:nvSpPr>
        <p:spPr>
          <a:xfrm>
            <a:off x="719711" y="4248000"/>
            <a:ext cx="4655564" cy="1446213"/>
          </a:xfrm>
          <a:prstGeom prst="rect">
            <a:avLst/>
          </a:prstGeom>
        </p:spPr>
        <p:txBody>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r>
              <a:t>Body Level One</a:t>
            </a:r>
          </a:p>
          <a:p>
            <a:pPr lvl="1"/>
            <a:r>
              <a:t>Body Level Two</a:t>
            </a:r>
          </a:p>
          <a:p>
            <a:pPr lvl="2"/>
            <a:r>
              <a:t>Body Level Three</a:t>
            </a:r>
          </a:p>
          <a:p>
            <a:pPr lvl="3"/>
            <a:r>
              <a:t>Body Level Four</a:t>
            </a:r>
          </a:p>
          <a:p>
            <a:pPr lvl="4"/>
            <a:r>
              <a:t>Body Level Five</a:t>
            </a:r>
          </a:p>
        </p:txBody>
      </p:sp>
      <p:sp>
        <p:nvSpPr>
          <p:cNvPr id="37" name="CLICK TO EDIT MASTER TITLE STYLE ACROSS THREE LINES"/>
          <p:cNvSpPr txBox="1">
            <a:spLocks noGrp="1"/>
          </p:cNvSpPr>
          <p:nvPr>
            <p:ph type="title" hasCustomPrompt="1"/>
          </p:nvPr>
        </p:nvSpPr>
        <p:spPr>
          <a:xfrm>
            <a:off x="719999" y="2076269"/>
            <a:ext cx="4655277" cy="2015888"/>
          </a:xfrm>
          <a:prstGeom prst="rect">
            <a:avLst/>
          </a:prstGeom>
        </p:spPr>
        <p:txBody>
          <a:bodyPr/>
          <a:lstStyle>
            <a:lvl1pPr>
              <a:defRPr sz="4200" spc="-150"/>
            </a:lvl1pPr>
          </a:lstStyle>
          <a:p>
            <a:r>
              <a:t>CLICK TO EDIT MASTER TITLE STYLE ACROSS THREE LINES</a:t>
            </a:r>
          </a:p>
        </p:txBody>
      </p:sp>
      <p:sp>
        <p:nvSpPr>
          <p:cNvPr id="3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Three Content_Teal">
    <p:bg>
      <p:bgPr>
        <a:solidFill>
          <a:srgbClr val="F2F2EC"/>
        </a:solidFill>
        <a:effectLst/>
      </p:bgPr>
    </p:bg>
    <p:spTree>
      <p:nvGrpSpPr>
        <p:cNvPr id="1" name=""/>
        <p:cNvGrpSpPr/>
        <p:nvPr/>
      </p:nvGrpSpPr>
      <p:grpSpPr>
        <a:xfrm>
          <a:off x="0" y="0"/>
          <a:ext cx="0" cy="0"/>
          <a:chOff x="0" y="0"/>
          <a:chExt cx="0" cy="0"/>
        </a:xfrm>
      </p:grpSpPr>
      <p:sp>
        <p:nvSpPr>
          <p:cNvPr id="290" name="Body Level One…"/>
          <p:cNvSpPr txBox="1">
            <a:spLocks noGrp="1"/>
          </p:cNvSpPr>
          <p:nvPr>
            <p:ph type="body" sz="half" idx="1" hasCustomPrompt="1"/>
          </p:nvPr>
        </p:nvSpPr>
        <p:spPr>
          <a:xfrm>
            <a:off x="8051999" y="1704108"/>
            <a:ext cx="3420002" cy="5153892"/>
          </a:xfrm>
          <a:prstGeom prst="rect">
            <a:avLst/>
          </a:prstGeom>
          <a:solidFill>
            <a:srgbClr val="007168"/>
          </a:solidFill>
        </p:spPr>
        <p:txBody>
          <a:bodyPr lIns="251999" tIns="251999" rIns="251999" bIns="251999"/>
          <a:lstStyle>
            <a:lvl1pPr>
              <a:defRPr sz="2000" b="1" spc="-19">
                <a:solidFill>
                  <a:srgbClr val="FFFFFF"/>
                </a:solidFill>
                <a:latin typeface="Arial Narrow"/>
                <a:ea typeface="Arial Narrow"/>
                <a:cs typeface="Arial Narrow"/>
                <a:sym typeface="Arial Narrow"/>
              </a:defRPr>
            </a:lvl1pPr>
            <a:lvl2pPr>
              <a:defRPr sz="2000" b="1" spc="-19">
                <a:solidFill>
                  <a:srgbClr val="FFFFFF"/>
                </a:solidFill>
                <a:latin typeface="Arial Narrow"/>
                <a:ea typeface="Arial Narrow"/>
                <a:cs typeface="Arial Narrow"/>
                <a:sym typeface="Arial Narrow"/>
              </a:defRPr>
            </a:lvl2pPr>
            <a:lvl3pPr>
              <a:defRPr sz="2000" b="1" spc="-19">
                <a:solidFill>
                  <a:srgbClr val="FFFFFF"/>
                </a:solidFill>
                <a:latin typeface="Arial Narrow"/>
                <a:ea typeface="Arial Narrow"/>
                <a:cs typeface="Arial Narrow"/>
                <a:sym typeface="Arial Narrow"/>
              </a:defRPr>
            </a:lvl3pPr>
            <a:lvl4pPr>
              <a:defRPr sz="2000" b="1" spc="-19">
                <a:solidFill>
                  <a:srgbClr val="FFFFFF"/>
                </a:solidFill>
                <a:latin typeface="Arial Narrow"/>
                <a:ea typeface="Arial Narrow"/>
                <a:cs typeface="Arial Narrow"/>
                <a:sym typeface="Arial Narrow"/>
              </a:defRPr>
            </a:lvl4pPr>
            <a:lvl5pPr>
              <a:defRPr sz="2000" b="1" spc="-19">
                <a:solidFill>
                  <a:srgbClr val="FFFFFF"/>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291"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29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hree Content_Black">
    <p:bg>
      <p:bgPr>
        <a:solidFill>
          <a:srgbClr val="F2F2EC"/>
        </a:solidFill>
        <a:effectLst/>
      </p:bgPr>
    </p:bg>
    <p:spTree>
      <p:nvGrpSpPr>
        <p:cNvPr id="1" name=""/>
        <p:cNvGrpSpPr/>
        <p:nvPr/>
      </p:nvGrpSpPr>
      <p:grpSpPr>
        <a:xfrm>
          <a:off x="0" y="0"/>
          <a:ext cx="0" cy="0"/>
          <a:chOff x="0" y="0"/>
          <a:chExt cx="0" cy="0"/>
        </a:xfrm>
      </p:grpSpPr>
      <p:sp>
        <p:nvSpPr>
          <p:cNvPr id="299" name="Body Level One…"/>
          <p:cNvSpPr txBox="1">
            <a:spLocks noGrp="1"/>
          </p:cNvSpPr>
          <p:nvPr>
            <p:ph type="body" sz="half" idx="1" hasCustomPrompt="1"/>
          </p:nvPr>
        </p:nvSpPr>
        <p:spPr>
          <a:xfrm>
            <a:off x="8051999" y="1704108"/>
            <a:ext cx="3420002" cy="5153892"/>
          </a:xfrm>
          <a:prstGeom prst="rect">
            <a:avLst/>
          </a:prstGeom>
          <a:solidFill>
            <a:srgbClr val="1C1C1E"/>
          </a:solidFill>
        </p:spPr>
        <p:txBody>
          <a:bodyPr lIns="251999" tIns="251999" rIns="251999" bIns="251999"/>
          <a:lstStyle>
            <a:lvl1pPr>
              <a:defRPr sz="2000" b="1" spc="-19">
                <a:solidFill>
                  <a:schemeClr val="accent1"/>
                </a:solidFill>
                <a:latin typeface="Arial Narrow"/>
                <a:ea typeface="Arial Narrow"/>
                <a:cs typeface="Arial Narrow"/>
                <a:sym typeface="Arial Narrow"/>
              </a:defRPr>
            </a:lvl1pPr>
            <a:lvl2pPr>
              <a:defRPr sz="2000" b="1" spc="-19">
                <a:solidFill>
                  <a:schemeClr val="accent1"/>
                </a:solidFill>
                <a:latin typeface="Arial Narrow"/>
                <a:ea typeface="Arial Narrow"/>
                <a:cs typeface="Arial Narrow"/>
                <a:sym typeface="Arial Narrow"/>
              </a:defRPr>
            </a:lvl2pPr>
            <a:lvl3pPr>
              <a:defRPr sz="2000" b="1" spc="-19">
                <a:solidFill>
                  <a:schemeClr val="accent1"/>
                </a:solidFill>
                <a:latin typeface="Arial Narrow"/>
                <a:ea typeface="Arial Narrow"/>
                <a:cs typeface="Arial Narrow"/>
                <a:sym typeface="Arial Narrow"/>
              </a:defRPr>
            </a:lvl3pPr>
            <a:lvl4pPr>
              <a:defRPr sz="2000" b="1" spc="-19">
                <a:solidFill>
                  <a:schemeClr val="accent1"/>
                </a:solidFill>
                <a:latin typeface="Arial Narrow"/>
                <a:ea typeface="Arial Narrow"/>
                <a:cs typeface="Arial Narrow"/>
                <a:sym typeface="Arial Narrow"/>
              </a:defRPr>
            </a:lvl4pPr>
            <a:lvl5pPr>
              <a:defRPr sz="2000" b="1" spc="-19">
                <a:solidFill>
                  <a:schemeClr val="accent1"/>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300"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30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hree Content_Oatmeal">
    <p:bg>
      <p:bgPr>
        <a:solidFill>
          <a:srgbClr val="F2F2EC"/>
        </a:solidFill>
        <a:effectLst/>
      </p:bgPr>
    </p:bg>
    <p:spTree>
      <p:nvGrpSpPr>
        <p:cNvPr id="1" name=""/>
        <p:cNvGrpSpPr/>
        <p:nvPr/>
      </p:nvGrpSpPr>
      <p:grpSpPr>
        <a:xfrm>
          <a:off x="0" y="0"/>
          <a:ext cx="0" cy="0"/>
          <a:chOff x="0" y="0"/>
          <a:chExt cx="0" cy="0"/>
        </a:xfrm>
      </p:grpSpPr>
      <p:sp>
        <p:nvSpPr>
          <p:cNvPr id="308" name="Body Level One…"/>
          <p:cNvSpPr txBox="1">
            <a:spLocks noGrp="1"/>
          </p:cNvSpPr>
          <p:nvPr>
            <p:ph type="body" sz="half" idx="1" hasCustomPrompt="1"/>
          </p:nvPr>
        </p:nvSpPr>
        <p:spPr>
          <a:xfrm>
            <a:off x="8051999" y="1704108"/>
            <a:ext cx="3420002" cy="5153892"/>
          </a:xfrm>
          <a:prstGeom prst="rect">
            <a:avLst/>
          </a:prstGeom>
          <a:solidFill>
            <a:srgbClr val="FFFFFF"/>
          </a:solidFill>
        </p:spPr>
        <p:txBody>
          <a:bodyPr lIns="251999" tIns="251999" rIns="251999" bIns="251999"/>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KEY POINTS:</a:t>
            </a:r>
          </a:p>
          <a:p>
            <a:pPr lvl="1"/>
            <a:endParaRPr/>
          </a:p>
          <a:p>
            <a:pPr lvl="2"/>
            <a:endParaRPr/>
          </a:p>
          <a:p>
            <a:pPr lvl="3"/>
            <a:endParaRPr/>
          </a:p>
          <a:p>
            <a:pPr lvl="4"/>
            <a:endParaRPr/>
          </a:p>
        </p:txBody>
      </p:sp>
      <p:sp>
        <p:nvSpPr>
          <p:cNvPr id="309"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3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Comparison">
    <p:bg>
      <p:bgPr>
        <a:solidFill>
          <a:srgbClr val="F2F2EC"/>
        </a:solidFill>
        <a:effectLst/>
      </p:bgPr>
    </p:bg>
    <p:spTree>
      <p:nvGrpSpPr>
        <p:cNvPr id="1" name=""/>
        <p:cNvGrpSpPr/>
        <p:nvPr/>
      </p:nvGrpSpPr>
      <p:grpSpPr>
        <a:xfrm>
          <a:off x="0" y="0"/>
          <a:ext cx="0" cy="0"/>
          <a:chOff x="0" y="0"/>
          <a:chExt cx="0" cy="0"/>
        </a:xfrm>
      </p:grpSpPr>
      <p:sp>
        <p:nvSpPr>
          <p:cNvPr id="317" name="Body Level One…"/>
          <p:cNvSpPr txBox="1">
            <a:spLocks noGrp="1"/>
          </p:cNvSpPr>
          <p:nvPr>
            <p:ph type="body" sz="quarter" idx="1" hasCustomPrompt="1"/>
          </p:nvPr>
        </p:nvSpPr>
        <p:spPr>
          <a:xfrm>
            <a:off x="719999" y="1968212"/>
            <a:ext cx="5277577" cy="611621"/>
          </a:xfrm>
          <a:prstGeom prst="rect">
            <a:avLst/>
          </a:prstGeom>
        </p:spPr>
        <p:txBody>
          <a:bodyPr/>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318" name="Text Placeholder 4"/>
          <p:cNvSpPr>
            <a:spLocks noGrp="1"/>
          </p:cNvSpPr>
          <p:nvPr>
            <p:ph type="body" sz="quarter" idx="21" hasCustomPrompt="1"/>
          </p:nvPr>
        </p:nvSpPr>
        <p:spPr>
          <a:xfrm>
            <a:off x="6172200" y="1968212"/>
            <a:ext cx="5299801" cy="611621"/>
          </a:xfrm>
          <a:prstGeom prst="rect">
            <a:avLst/>
          </a:prstGeom>
        </p:spPr>
        <p:txBody>
          <a:bodyPr/>
          <a:lstStyle>
            <a:lvl1pPr>
              <a:defRPr sz="2400" b="1" spc="-100">
                <a:solidFill>
                  <a:srgbClr val="007168"/>
                </a:solidFill>
                <a:latin typeface="Arial Narrow"/>
                <a:ea typeface="Arial Narrow"/>
                <a:cs typeface="Arial Narrow"/>
                <a:sym typeface="Arial Narrow"/>
              </a:defRPr>
            </a:lvl1pPr>
          </a:lstStyle>
          <a:p>
            <a:r>
              <a:t>CLICK TO EDIT MASTER TEXT STYLES</a:t>
            </a:r>
          </a:p>
        </p:txBody>
      </p:sp>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0" name="CLICK TO EDIT MASTERTITLE STYLE"/>
          <p:cNvSpPr txBox="1">
            <a:spLocks noGrp="1"/>
          </p:cNvSpPr>
          <p:nvPr>
            <p:ph type="title" hasCustomPrompt="1"/>
          </p:nvPr>
        </p:nvSpPr>
        <p:spPr>
          <a:prstGeom prst="rect">
            <a:avLst/>
          </a:prstGeom>
        </p:spPr>
        <p:txBody>
          <a:bodyPr/>
          <a:lstStyle/>
          <a:p>
            <a:r>
              <a:t>CLICK TO EDIT MASTERTITLE STYLE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Comparison_Three">
    <p:bg>
      <p:bgPr>
        <a:solidFill>
          <a:srgbClr val="F2F2EC"/>
        </a:solidFill>
        <a:effectLst/>
      </p:bgPr>
    </p:bg>
    <p:spTree>
      <p:nvGrpSpPr>
        <p:cNvPr id="1" name=""/>
        <p:cNvGrpSpPr/>
        <p:nvPr/>
      </p:nvGrpSpPr>
      <p:grpSpPr>
        <a:xfrm>
          <a:off x="0" y="0"/>
          <a:ext cx="0" cy="0"/>
          <a:chOff x="0" y="0"/>
          <a:chExt cx="0" cy="0"/>
        </a:xfrm>
      </p:grpSpPr>
      <p:sp>
        <p:nvSpPr>
          <p:cNvPr id="327" name="Body Level One…"/>
          <p:cNvSpPr txBox="1">
            <a:spLocks noGrp="1"/>
          </p:cNvSpPr>
          <p:nvPr>
            <p:ph type="body" sz="quarter" idx="1" hasCustomPrompt="1"/>
          </p:nvPr>
        </p:nvSpPr>
        <p:spPr>
          <a:xfrm>
            <a:off x="719999" y="1968211"/>
            <a:ext cx="3420002" cy="600364"/>
          </a:xfrm>
          <a:prstGeom prst="rect">
            <a:avLst/>
          </a:prstGeom>
        </p:spPr>
        <p:txBody>
          <a:bodyPr/>
          <a:lstStyle>
            <a:lvl1pPr>
              <a:defRPr sz="1600" b="1" spc="-20">
                <a:solidFill>
                  <a:srgbClr val="007168"/>
                </a:solidFill>
                <a:latin typeface="Arial Narrow"/>
                <a:ea typeface="Arial Narrow"/>
                <a:cs typeface="Arial Narrow"/>
                <a:sym typeface="Arial Narrow"/>
              </a:defRPr>
            </a:lvl1pPr>
            <a:lvl2pPr>
              <a:defRPr sz="1600" b="1" spc="-20">
                <a:solidFill>
                  <a:srgbClr val="007168"/>
                </a:solidFill>
                <a:latin typeface="Arial Narrow"/>
                <a:ea typeface="Arial Narrow"/>
                <a:cs typeface="Arial Narrow"/>
                <a:sym typeface="Arial Narrow"/>
              </a:defRPr>
            </a:lvl2pPr>
            <a:lvl3pPr>
              <a:defRPr sz="1600" b="1" spc="-20">
                <a:solidFill>
                  <a:srgbClr val="007168"/>
                </a:solidFill>
                <a:latin typeface="Arial Narrow"/>
                <a:ea typeface="Arial Narrow"/>
                <a:cs typeface="Arial Narrow"/>
                <a:sym typeface="Arial Narrow"/>
              </a:defRPr>
            </a:lvl3pPr>
            <a:lvl4pPr>
              <a:defRPr sz="1600" b="1" spc="-20">
                <a:solidFill>
                  <a:srgbClr val="007168"/>
                </a:solidFill>
                <a:latin typeface="Arial Narrow"/>
                <a:ea typeface="Arial Narrow"/>
                <a:cs typeface="Arial Narrow"/>
                <a:sym typeface="Arial Narrow"/>
              </a:defRPr>
            </a:lvl4pPr>
            <a:lvl5pPr>
              <a:defRPr sz="16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9" name="Text Placeholder 2"/>
          <p:cNvSpPr>
            <a:spLocks noGrp="1"/>
          </p:cNvSpPr>
          <p:nvPr>
            <p:ph type="body" sz="quarter" idx="21" hasCustomPrompt="1"/>
          </p:nvPr>
        </p:nvSpPr>
        <p:spPr>
          <a:xfrm>
            <a:off x="8052002" y="1968211"/>
            <a:ext cx="3420001"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330" name="Text Placeholder 2"/>
          <p:cNvSpPr>
            <a:spLocks noGrp="1"/>
          </p:cNvSpPr>
          <p:nvPr>
            <p:ph type="body" sz="quarter" idx="22" hasCustomPrompt="1"/>
          </p:nvPr>
        </p:nvSpPr>
        <p:spPr>
          <a:xfrm>
            <a:off x="4386000" y="1968211"/>
            <a:ext cx="3420002"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331" name="CLICK TO EDIT MASTERTITLE STYLE"/>
          <p:cNvSpPr txBox="1">
            <a:spLocks noGrp="1"/>
          </p:cNvSpPr>
          <p:nvPr>
            <p:ph type="title" hasCustomPrompt="1"/>
          </p:nvPr>
        </p:nvSpPr>
        <p:spPr>
          <a:prstGeom prst="rect">
            <a:avLst/>
          </a:prstGeom>
        </p:spPr>
        <p:txBody>
          <a:bodyPr/>
          <a:lstStyle/>
          <a:p>
            <a:r>
              <a:t>CLICK TO EDIT MASTERTITLE STYLE</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Only">
    <p:bg>
      <p:bgPr>
        <a:solidFill>
          <a:srgbClr val="F2F2EC"/>
        </a:solidFill>
        <a:effectLst/>
      </p:bgPr>
    </p:bg>
    <p:spTree>
      <p:nvGrpSpPr>
        <p:cNvPr id="1" name=""/>
        <p:cNvGrpSpPr/>
        <p:nvPr/>
      </p:nvGrpSpPr>
      <p:grpSpPr>
        <a:xfrm>
          <a:off x="0" y="0"/>
          <a:ext cx="0" cy="0"/>
          <a:chOff x="0" y="0"/>
          <a:chExt cx="0" cy="0"/>
        </a:xfrm>
      </p:grpSpPr>
      <p:sp>
        <p:nvSpPr>
          <p:cNvPr id="338" name="CLICK TO EDIT MASTERTITLE STYLE"/>
          <p:cNvSpPr txBox="1">
            <a:spLocks noGrp="1"/>
          </p:cNvSpPr>
          <p:nvPr>
            <p:ph type="title" hasCustomPrompt="1"/>
          </p:nvPr>
        </p:nvSpPr>
        <p:spPr>
          <a:prstGeom prst="rect">
            <a:avLst/>
          </a:prstGeom>
        </p:spPr>
        <p:txBody>
          <a:bodyPr/>
          <a:lstStyle/>
          <a:p>
            <a:r>
              <a:t>CLICK TO EDIT MASTERTITLE STYLE</a:t>
            </a:r>
          </a:p>
        </p:txBody>
      </p:sp>
      <p:sp>
        <p:nvSpPr>
          <p:cNvPr id="3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Blank">
    <p:bg>
      <p:bgPr>
        <a:solidFill>
          <a:srgbClr val="F2F2EC"/>
        </a:solidFill>
        <a:effectLst/>
      </p:bgPr>
    </p:bg>
    <p:spTree>
      <p:nvGrpSpPr>
        <p:cNvPr id="1" name=""/>
        <p:cNvGrpSpPr/>
        <p:nvPr/>
      </p:nvGrpSpPr>
      <p:grpSpPr>
        <a:xfrm>
          <a:off x="0" y="0"/>
          <a:ext cx="0" cy="0"/>
          <a:chOff x="0" y="0"/>
          <a:chExt cx="0" cy="0"/>
        </a:xfrm>
      </p:grpSpPr>
      <p:sp>
        <p:nvSpPr>
          <p:cNvPr id="3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7168"/>
        </a:solidFill>
        <a:effectLst/>
      </p:bgPr>
    </p:bg>
    <p:spTree>
      <p:nvGrpSpPr>
        <p:cNvPr id="1" name=""/>
        <p:cNvGrpSpPr/>
        <p:nvPr/>
      </p:nvGrpSpPr>
      <p:grpSpPr>
        <a:xfrm>
          <a:off x="0" y="0"/>
          <a:ext cx="0" cy="0"/>
          <a:chOff x="0" y="0"/>
          <a:chExt cx="0" cy="0"/>
        </a:xfrm>
      </p:grpSpPr>
      <p:sp>
        <p:nvSpPr>
          <p:cNvPr id="353"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354" name="CLICK TO EDIT MASTERTITLE STYLE"/>
          <p:cNvSpPr txBox="1">
            <a:spLocks noGrp="1"/>
          </p:cNvSpPr>
          <p:nvPr>
            <p:ph type="title" hasCustomPrompt="1"/>
          </p:nvPr>
        </p:nvSpPr>
        <p:spPr>
          <a:xfrm>
            <a:off x="719399" y="1122362"/>
            <a:ext cx="10753202" cy="2387601"/>
          </a:xfrm>
          <a:prstGeom prst="rect">
            <a:avLst/>
          </a:prstGeom>
        </p:spPr>
        <p:txBody>
          <a:bodyPr anchor="b"/>
          <a:lstStyle>
            <a:lvl1pPr algn="ctr">
              <a:defRPr>
                <a:solidFill>
                  <a:srgbClr val="FFFFFF"/>
                </a:solidFill>
              </a:defRPr>
            </a:lvl1pPr>
          </a:lstStyle>
          <a:p>
            <a:r>
              <a:t>CLICK TO EDIT MASTERTITLE STYLE</a:t>
            </a:r>
          </a:p>
        </p:txBody>
      </p:sp>
      <p:sp>
        <p:nvSpPr>
          <p:cNvPr id="355" name="Body Level One…"/>
          <p:cNvSpPr txBox="1">
            <a:spLocks noGrp="1"/>
          </p:cNvSpPr>
          <p:nvPr>
            <p:ph type="body" sz="half" idx="1"/>
          </p:nvPr>
        </p:nvSpPr>
        <p:spPr>
          <a:xfrm>
            <a:off x="719399" y="3602037"/>
            <a:ext cx="10753202" cy="1655763"/>
          </a:xfrm>
          <a:prstGeom prst="rect">
            <a:avLst/>
          </a:prstGeom>
        </p:spPr>
        <p:txBody>
          <a:bodyPr/>
          <a:lstStyle>
            <a:lvl1pPr algn="ctr">
              <a:defRPr sz="2400">
                <a:solidFill>
                  <a:srgbClr val="FFFFFF"/>
                </a:solidFill>
              </a:defRPr>
            </a:lvl1pPr>
            <a:lvl2pPr algn="ctr">
              <a:defRPr sz="2400">
                <a:solidFill>
                  <a:srgbClr val="FFFFFF"/>
                </a:solidFill>
              </a:defRPr>
            </a:lvl2pPr>
            <a:lvl3pPr algn="ctr">
              <a:defRPr sz="2400">
                <a:solidFill>
                  <a:srgbClr val="FFFFFF"/>
                </a:solidFill>
              </a:defRPr>
            </a:lvl3pPr>
            <a:lvl4pPr algn="ctr">
              <a:defRPr sz="2400">
                <a:solidFill>
                  <a:srgbClr val="FFFFFF"/>
                </a:solidFill>
              </a:defRPr>
            </a:lvl4pPr>
            <a:lvl5pPr algn="ctr">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7168"/>
        </a:solidFill>
        <a:effectLst/>
      </p:bgPr>
    </p:bg>
    <p:spTree>
      <p:nvGrpSpPr>
        <p:cNvPr id="1" name=""/>
        <p:cNvGrpSpPr/>
        <p:nvPr/>
      </p:nvGrpSpPr>
      <p:grpSpPr>
        <a:xfrm>
          <a:off x="0" y="0"/>
          <a:ext cx="0" cy="0"/>
          <a:chOff x="0" y="0"/>
          <a:chExt cx="0" cy="0"/>
        </a:xfrm>
      </p:grpSpPr>
      <p:sp>
        <p:nvSpPr>
          <p:cNvPr id="363"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364"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365"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Content_Image">
    <p:bg>
      <p:bgPr>
        <a:solidFill>
          <a:srgbClr val="007168"/>
        </a:solidFill>
        <a:effectLst/>
      </p:bgPr>
    </p:bg>
    <p:spTree>
      <p:nvGrpSpPr>
        <p:cNvPr id="1" name=""/>
        <p:cNvGrpSpPr/>
        <p:nvPr/>
      </p:nvGrpSpPr>
      <p:grpSpPr>
        <a:xfrm>
          <a:off x="0" y="0"/>
          <a:ext cx="0" cy="0"/>
          <a:chOff x="0" y="0"/>
          <a:chExt cx="0" cy="0"/>
        </a:xfrm>
      </p:grpSpPr>
      <p:sp>
        <p:nvSpPr>
          <p:cNvPr id="373"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374"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375" name="Body Level One…"/>
          <p:cNvSpPr txBox="1">
            <a:spLocks noGrp="1"/>
          </p:cNvSpPr>
          <p:nvPr>
            <p:ph type="body" sz="half" idx="1"/>
          </p:nvPr>
        </p:nvSpPr>
        <p:spPr>
          <a:xfrm>
            <a:off x="719999" y="1980000"/>
            <a:ext cx="5299802" cy="419787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6" name="Picture Placeholder 10"/>
          <p:cNvSpPr>
            <a:spLocks noGrp="1"/>
          </p:cNvSpPr>
          <p:nvPr>
            <p:ph type="pic" idx="21"/>
          </p:nvPr>
        </p:nvSpPr>
        <p:spPr>
          <a:xfrm>
            <a:off x="6096000" y="0"/>
            <a:ext cx="6096000" cy="6858000"/>
          </a:xfrm>
          <a:prstGeom prst="rect">
            <a:avLst/>
          </a:prstGeom>
        </p:spPr>
        <p:txBody>
          <a:bodyPr lIns="91439" tIns="45719" rIns="91439" bIns="45719">
            <a:noAutofit/>
          </a:bodyPr>
          <a:lstStyle/>
          <a:p>
            <a:endParaRPr/>
          </a:p>
        </p:txBody>
      </p:sp>
      <p:sp>
        <p:nvSpPr>
          <p:cNvPr id="3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_White">
    <p:spTree>
      <p:nvGrpSpPr>
        <p:cNvPr id="1" name=""/>
        <p:cNvGrpSpPr/>
        <p:nvPr/>
      </p:nvGrpSpPr>
      <p:grpSpPr>
        <a:xfrm>
          <a:off x="0" y="0"/>
          <a:ext cx="0" cy="0"/>
          <a:chOff x="0" y="0"/>
          <a:chExt cx="0" cy="0"/>
        </a:xfrm>
      </p:grpSpPr>
      <p:sp>
        <p:nvSpPr>
          <p:cNvPr id="45" name="Picture Placeholder 8"/>
          <p:cNvSpPr>
            <a:spLocks noGrp="1"/>
          </p:cNvSpPr>
          <p:nvPr>
            <p:ph type="pic" idx="21"/>
          </p:nvPr>
        </p:nvSpPr>
        <p:spPr>
          <a:xfrm>
            <a:off x="5164666" y="0"/>
            <a:ext cx="7024163" cy="6858000"/>
          </a:xfrm>
          <a:prstGeom prst="rect">
            <a:avLst/>
          </a:prstGeom>
        </p:spPr>
        <p:txBody>
          <a:bodyPr lIns="91439" tIns="45719" rIns="91439" bIns="45719">
            <a:noAutofit/>
          </a:bodyPr>
          <a:lstStyle/>
          <a:p>
            <a:endParaRPr/>
          </a:p>
        </p:txBody>
      </p:sp>
      <p:pic>
        <p:nvPicPr>
          <p:cNvPr id="46" name="Picture 10" descr="Picture 10"/>
          <p:cNvPicPr>
            <a:picLocks noChangeAspect="1"/>
          </p:cNvPicPr>
          <p:nvPr/>
        </p:nvPicPr>
        <p:blipFill>
          <a:blip r:embed="rId2"/>
          <a:stretch>
            <a:fillRect/>
          </a:stretch>
        </p:blipFill>
        <p:spPr>
          <a:xfrm>
            <a:off x="719999" y="719999"/>
            <a:ext cx="2977978" cy="641135"/>
          </a:xfrm>
          <a:prstGeom prst="rect">
            <a:avLst/>
          </a:prstGeom>
          <a:ln w="12700">
            <a:miter lim="400000"/>
          </a:ln>
        </p:spPr>
      </p:pic>
      <p:sp>
        <p:nvSpPr>
          <p:cNvPr id="47" name="Body Level One…"/>
          <p:cNvSpPr txBox="1">
            <a:spLocks noGrp="1"/>
          </p:cNvSpPr>
          <p:nvPr>
            <p:ph type="body" sz="quarter" idx="1"/>
          </p:nvPr>
        </p:nvSpPr>
        <p:spPr>
          <a:xfrm>
            <a:off x="719711" y="4248000"/>
            <a:ext cx="4655564" cy="1446213"/>
          </a:xfrm>
          <a:prstGeom prst="rect">
            <a:avLst/>
          </a:prstGeom>
        </p:spPr>
        <p:txBody>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r>
              <a:t>Body Level One</a:t>
            </a:r>
          </a:p>
          <a:p>
            <a:pPr lvl="1"/>
            <a:r>
              <a:t>Body Level Two</a:t>
            </a:r>
          </a:p>
          <a:p>
            <a:pPr lvl="2"/>
            <a:r>
              <a:t>Body Level Three</a:t>
            </a:r>
          </a:p>
          <a:p>
            <a:pPr lvl="3"/>
            <a:r>
              <a:t>Body Level Four</a:t>
            </a:r>
          </a:p>
          <a:p>
            <a:pPr lvl="4"/>
            <a:r>
              <a:t>Body Level Five</a:t>
            </a:r>
          </a:p>
        </p:txBody>
      </p:sp>
      <p:sp>
        <p:nvSpPr>
          <p:cNvPr id="48" name="CLICK TO EDIT MASTER TITLE STYLE ACROSS THREE LINES"/>
          <p:cNvSpPr txBox="1">
            <a:spLocks noGrp="1"/>
          </p:cNvSpPr>
          <p:nvPr>
            <p:ph type="title" hasCustomPrompt="1"/>
          </p:nvPr>
        </p:nvSpPr>
        <p:spPr>
          <a:xfrm>
            <a:off x="719999" y="2076269"/>
            <a:ext cx="4655277" cy="2015888"/>
          </a:xfrm>
          <a:prstGeom prst="rect">
            <a:avLst/>
          </a:prstGeom>
        </p:spPr>
        <p:txBody>
          <a:bodyPr/>
          <a:lstStyle>
            <a:lvl1pPr>
              <a:defRPr sz="4200" spc="-150"/>
            </a:lvl1pPr>
          </a:lstStyle>
          <a:p>
            <a:r>
              <a:t>CLICK TO EDIT MASTER TITLE STYLE ACROSS THREE LINES</a:t>
            </a:r>
          </a:p>
        </p:txBody>
      </p:sp>
      <p:sp>
        <p:nvSpPr>
          <p:cNvPr id="49"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Bullet content_Image">
    <p:bg>
      <p:bgPr>
        <a:solidFill>
          <a:srgbClr val="007168"/>
        </a:solidFill>
        <a:effectLst/>
      </p:bgPr>
    </p:bg>
    <p:spTree>
      <p:nvGrpSpPr>
        <p:cNvPr id="1" name=""/>
        <p:cNvGrpSpPr/>
        <p:nvPr/>
      </p:nvGrpSpPr>
      <p:grpSpPr>
        <a:xfrm>
          <a:off x="0" y="0"/>
          <a:ext cx="0" cy="0"/>
          <a:chOff x="0" y="0"/>
          <a:chExt cx="0" cy="0"/>
        </a:xfrm>
      </p:grpSpPr>
      <p:sp>
        <p:nvSpPr>
          <p:cNvPr id="384"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385" name="Picture Placeholder 6"/>
          <p:cNvSpPr>
            <a:spLocks noGrp="1"/>
          </p:cNvSpPr>
          <p:nvPr>
            <p:ph type="pic" idx="21"/>
          </p:nvPr>
        </p:nvSpPr>
        <p:spPr>
          <a:xfrm>
            <a:off x="4679089" y="349551"/>
            <a:ext cx="7512911" cy="6508451"/>
          </a:xfrm>
          <a:prstGeom prst="rect">
            <a:avLst/>
          </a:prstGeom>
        </p:spPr>
        <p:txBody>
          <a:bodyPr lIns="91439" tIns="45719" rIns="91439" bIns="45719">
            <a:noAutofit/>
          </a:bodyPr>
          <a:lstStyle/>
          <a:p>
            <a:endParaRPr/>
          </a:p>
        </p:txBody>
      </p:sp>
      <p:sp>
        <p:nvSpPr>
          <p:cNvPr id="386"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387" name="Body Level One…"/>
          <p:cNvSpPr txBox="1">
            <a:spLocks noGrp="1"/>
          </p:cNvSpPr>
          <p:nvPr>
            <p:ph type="body" sz="half" idx="1" hasCustomPrompt="1"/>
          </p:nvPr>
        </p:nvSpPr>
        <p:spPr>
          <a:xfrm>
            <a:off x="719999" y="1980000"/>
            <a:ext cx="5299802" cy="4197873"/>
          </a:xfrm>
          <a:prstGeom prst="rect">
            <a:avLst/>
          </a:prstGeom>
        </p:spPr>
        <p:txBody>
          <a:bodyPr/>
          <a:lstStyle>
            <a:lvl1pPr marL="342900" indent="-342900">
              <a:buSzPct val="100000"/>
              <a:buFont typeface="Arial"/>
              <a:buChar char="•"/>
              <a:defRPr>
                <a:solidFill>
                  <a:srgbClr val="FFFFFF"/>
                </a:solidFill>
              </a:defRPr>
            </a:lvl1pPr>
            <a:lvl2pPr>
              <a:buFont typeface="Arial"/>
              <a:defRPr>
                <a:solidFill>
                  <a:srgbClr val="FFFFFF"/>
                </a:solidFill>
              </a:defRPr>
            </a:lvl2pPr>
            <a:lvl3pPr>
              <a:buFont typeface="Arial"/>
              <a:defRPr>
                <a:solidFill>
                  <a:srgbClr val="FFFFFF"/>
                </a:solidFill>
              </a:defRPr>
            </a:lvl3pPr>
            <a:lvl4pPr>
              <a:buFont typeface="Arial"/>
              <a:defRPr>
                <a:solidFill>
                  <a:srgbClr val="FFFFFF"/>
                </a:solidFill>
              </a:defRPr>
            </a:lvl4pPr>
            <a:lvl5pPr>
              <a:buFont typeface="Arial"/>
              <a:defRPr>
                <a:solidFill>
                  <a:srgbClr val="FFFFFF"/>
                </a:solidFill>
              </a:defRPr>
            </a:lvl5pPr>
          </a:lstStyle>
          <a:p>
            <a:r>
              <a:t>Click to edit Master bullet text styles</a:t>
            </a:r>
          </a:p>
          <a:p>
            <a:pPr lvl="1"/>
            <a:endParaRPr/>
          </a:p>
          <a:p>
            <a:pPr lvl="2"/>
            <a:endParaRPr/>
          </a:p>
          <a:p>
            <a:pPr lvl="3"/>
            <a:endParaRPr/>
          </a:p>
          <a:p>
            <a:pPr lvl="4"/>
            <a:endParaRPr/>
          </a:p>
        </p:txBody>
      </p:sp>
      <p:sp>
        <p:nvSpPr>
          <p:cNvPr id="3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7168"/>
        </a:solidFill>
        <a:effectLst/>
      </p:bgPr>
    </p:bg>
    <p:spTree>
      <p:nvGrpSpPr>
        <p:cNvPr id="1" name=""/>
        <p:cNvGrpSpPr/>
        <p:nvPr/>
      </p:nvGrpSpPr>
      <p:grpSpPr>
        <a:xfrm>
          <a:off x="0" y="0"/>
          <a:ext cx="0" cy="0"/>
          <a:chOff x="0" y="0"/>
          <a:chExt cx="0" cy="0"/>
        </a:xfrm>
      </p:grpSpPr>
      <p:sp>
        <p:nvSpPr>
          <p:cNvPr id="39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396"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397" name="Body Level One…"/>
          <p:cNvSpPr txBox="1">
            <a:spLocks noGrp="1"/>
          </p:cNvSpPr>
          <p:nvPr>
            <p:ph type="body" sz="half" idx="1"/>
          </p:nvPr>
        </p:nvSpPr>
        <p:spPr>
          <a:xfrm>
            <a:off x="719999" y="1980000"/>
            <a:ext cx="5040002" cy="419787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9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hree Content">
    <p:bg>
      <p:bgPr>
        <a:solidFill>
          <a:srgbClr val="007168"/>
        </a:solidFill>
        <a:effectLst/>
      </p:bgPr>
    </p:bg>
    <p:spTree>
      <p:nvGrpSpPr>
        <p:cNvPr id="1" name=""/>
        <p:cNvGrpSpPr/>
        <p:nvPr/>
      </p:nvGrpSpPr>
      <p:grpSpPr>
        <a:xfrm>
          <a:off x="0" y="0"/>
          <a:ext cx="0" cy="0"/>
          <a:chOff x="0" y="0"/>
          <a:chExt cx="0" cy="0"/>
        </a:xfrm>
      </p:grpSpPr>
      <p:sp>
        <p:nvSpPr>
          <p:cNvPr id="40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06"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407" name="Body Level One…"/>
          <p:cNvSpPr txBox="1">
            <a:spLocks noGrp="1"/>
          </p:cNvSpPr>
          <p:nvPr>
            <p:ph type="body" sz="quarter" idx="1"/>
          </p:nvPr>
        </p:nvSpPr>
        <p:spPr>
          <a:xfrm>
            <a:off x="719999" y="1980000"/>
            <a:ext cx="3420002" cy="4197873"/>
          </a:xfrm>
          <a:prstGeom prst="rect">
            <a:avLst/>
          </a:prstGeom>
        </p:spPr>
        <p:txBody>
          <a:bodyPr/>
          <a:lstStyle>
            <a:lvl1pPr>
              <a:lnSpc>
                <a:spcPct val="150000"/>
              </a:lnSpc>
              <a:defRPr sz="1800">
                <a:solidFill>
                  <a:srgbClr val="FFFFFF"/>
                </a:solidFill>
              </a:defRPr>
            </a:lvl1pPr>
            <a:lvl2pPr>
              <a:lnSpc>
                <a:spcPct val="150000"/>
              </a:lnSpc>
              <a:defRPr sz="1800">
                <a:solidFill>
                  <a:srgbClr val="FFFFFF"/>
                </a:solidFill>
              </a:defRPr>
            </a:lvl2pPr>
            <a:lvl3pPr>
              <a:lnSpc>
                <a:spcPct val="150000"/>
              </a:lnSpc>
              <a:defRPr sz="1800">
                <a:solidFill>
                  <a:srgbClr val="FFFFFF"/>
                </a:solidFill>
              </a:defRPr>
            </a:lvl3pPr>
            <a:lvl4pPr>
              <a:lnSpc>
                <a:spcPct val="150000"/>
              </a:lnSpc>
              <a:defRPr sz="1800">
                <a:solidFill>
                  <a:srgbClr val="FFFFFF"/>
                </a:solidFill>
              </a:defRPr>
            </a:lvl4pPr>
            <a:lvl5pPr>
              <a:lnSpc>
                <a:spcPct val="150000"/>
              </a:lnSpc>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hree Content_Teal">
    <p:bg>
      <p:bgPr>
        <a:solidFill>
          <a:srgbClr val="007168"/>
        </a:solidFill>
        <a:effectLst/>
      </p:bgPr>
    </p:bg>
    <p:spTree>
      <p:nvGrpSpPr>
        <p:cNvPr id="1" name=""/>
        <p:cNvGrpSpPr/>
        <p:nvPr/>
      </p:nvGrpSpPr>
      <p:grpSpPr>
        <a:xfrm>
          <a:off x="0" y="0"/>
          <a:ext cx="0" cy="0"/>
          <a:chOff x="0" y="0"/>
          <a:chExt cx="0" cy="0"/>
        </a:xfrm>
      </p:grpSpPr>
      <p:sp>
        <p:nvSpPr>
          <p:cNvPr id="41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16" name="Body Level One…"/>
          <p:cNvSpPr txBox="1">
            <a:spLocks noGrp="1"/>
          </p:cNvSpPr>
          <p:nvPr>
            <p:ph type="body" sz="half" idx="1" hasCustomPrompt="1"/>
          </p:nvPr>
        </p:nvSpPr>
        <p:spPr>
          <a:xfrm>
            <a:off x="8051999" y="1704108"/>
            <a:ext cx="3420002" cy="5153892"/>
          </a:xfrm>
          <a:prstGeom prst="rect">
            <a:avLst/>
          </a:prstGeom>
          <a:solidFill>
            <a:srgbClr val="FFFFFF"/>
          </a:solidFill>
        </p:spPr>
        <p:txBody>
          <a:bodyPr lIns="251999" tIns="251999" rIns="251999" bIns="251999"/>
          <a:lstStyle>
            <a:lvl1pPr>
              <a:defRPr sz="2000" b="1" spc="-19">
                <a:solidFill>
                  <a:srgbClr val="007168"/>
                </a:solidFill>
                <a:latin typeface="Arial Narrow"/>
                <a:ea typeface="Arial Narrow"/>
                <a:cs typeface="Arial Narrow"/>
                <a:sym typeface="Arial Narrow"/>
              </a:defRPr>
            </a:lvl1pPr>
            <a:lvl2pPr>
              <a:defRPr sz="2000" b="1" spc="-19">
                <a:solidFill>
                  <a:srgbClr val="007168"/>
                </a:solidFill>
                <a:latin typeface="Arial Narrow"/>
                <a:ea typeface="Arial Narrow"/>
                <a:cs typeface="Arial Narrow"/>
                <a:sym typeface="Arial Narrow"/>
              </a:defRPr>
            </a:lvl2pPr>
            <a:lvl3pPr>
              <a:defRPr sz="2000" b="1" spc="-19">
                <a:solidFill>
                  <a:srgbClr val="007168"/>
                </a:solidFill>
                <a:latin typeface="Arial Narrow"/>
                <a:ea typeface="Arial Narrow"/>
                <a:cs typeface="Arial Narrow"/>
                <a:sym typeface="Arial Narrow"/>
              </a:defRPr>
            </a:lvl3pPr>
            <a:lvl4pPr>
              <a:defRPr sz="2000" b="1" spc="-19">
                <a:solidFill>
                  <a:srgbClr val="007168"/>
                </a:solidFill>
                <a:latin typeface="Arial Narrow"/>
                <a:ea typeface="Arial Narrow"/>
                <a:cs typeface="Arial Narrow"/>
                <a:sym typeface="Arial Narrow"/>
              </a:defRPr>
            </a:lvl4pPr>
            <a:lvl5pPr>
              <a:defRPr sz="2000" b="1" spc="-19">
                <a:solidFill>
                  <a:srgbClr val="007168"/>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417"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4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hree Content_Black">
    <p:bg>
      <p:bgPr>
        <a:solidFill>
          <a:srgbClr val="007168"/>
        </a:solidFill>
        <a:effectLst/>
      </p:bgPr>
    </p:bg>
    <p:spTree>
      <p:nvGrpSpPr>
        <p:cNvPr id="1" name=""/>
        <p:cNvGrpSpPr/>
        <p:nvPr/>
      </p:nvGrpSpPr>
      <p:grpSpPr>
        <a:xfrm>
          <a:off x="0" y="0"/>
          <a:ext cx="0" cy="0"/>
          <a:chOff x="0" y="0"/>
          <a:chExt cx="0" cy="0"/>
        </a:xfrm>
      </p:grpSpPr>
      <p:sp>
        <p:nvSpPr>
          <p:cNvPr id="42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26" name="Body Level One…"/>
          <p:cNvSpPr txBox="1">
            <a:spLocks noGrp="1"/>
          </p:cNvSpPr>
          <p:nvPr>
            <p:ph type="body" sz="half" idx="1" hasCustomPrompt="1"/>
          </p:nvPr>
        </p:nvSpPr>
        <p:spPr>
          <a:xfrm>
            <a:off x="8051999" y="1704108"/>
            <a:ext cx="3420002" cy="5153892"/>
          </a:xfrm>
          <a:prstGeom prst="rect">
            <a:avLst/>
          </a:prstGeom>
          <a:solidFill>
            <a:srgbClr val="1C1C1E"/>
          </a:solidFill>
        </p:spPr>
        <p:txBody>
          <a:bodyPr lIns="251999" tIns="251999" rIns="251999" bIns="251999"/>
          <a:lstStyle>
            <a:lvl1pPr>
              <a:defRPr sz="2000" b="1" spc="-19">
                <a:solidFill>
                  <a:schemeClr val="accent1"/>
                </a:solidFill>
                <a:latin typeface="Arial Narrow"/>
                <a:ea typeface="Arial Narrow"/>
                <a:cs typeface="Arial Narrow"/>
                <a:sym typeface="Arial Narrow"/>
              </a:defRPr>
            </a:lvl1pPr>
            <a:lvl2pPr>
              <a:defRPr sz="2000" b="1" spc="-19">
                <a:solidFill>
                  <a:schemeClr val="accent1"/>
                </a:solidFill>
                <a:latin typeface="Arial Narrow"/>
                <a:ea typeface="Arial Narrow"/>
                <a:cs typeface="Arial Narrow"/>
                <a:sym typeface="Arial Narrow"/>
              </a:defRPr>
            </a:lvl2pPr>
            <a:lvl3pPr>
              <a:defRPr sz="2000" b="1" spc="-19">
                <a:solidFill>
                  <a:schemeClr val="accent1"/>
                </a:solidFill>
                <a:latin typeface="Arial Narrow"/>
                <a:ea typeface="Arial Narrow"/>
                <a:cs typeface="Arial Narrow"/>
                <a:sym typeface="Arial Narrow"/>
              </a:defRPr>
            </a:lvl3pPr>
            <a:lvl4pPr>
              <a:defRPr sz="2000" b="1" spc="-19">
                <a:solidFill>
                  <a:schemeClr val="accent1"/>
                </a:solidFill>
                <a:latin typeface="Arial Narrow"/>
                <a:ea typeface="Arial Narrow"/>
                <a:cs typeface="Arial Narrow"/>
                <a:sym typeface="Arial Narrow"/>
              </a:defRPr>
            </a:lvl4pPr>
            <a:lvl5pPr>
              <a:defRPr sz="2000" b="1" spc="-19">
                <a:solidFill>
                  <a:schemeClr val="accent1"/>
                </a:solidFill>
                <a:latin typeface="Arial Narrow"/>
                <a:ea typeface="Arial Narrow"/>
                <a:cs typeface="Arial Narrow"/>
                <a:sym typeface="Arial Narrow"/>
              </a:defRPr>
            </a:lvl5pPr>
          </a:lstStyle>
          <a:p>
            <a:r>
              <a:t>CLICK TO EDIT PULLOUT TEXT</a:t>
            </a:r>
          </a:p>
          <a:p>
            <a:pPr lvl="1"/>
            <a:endParaRPr/>
          </a:p>
          <a:p>
            <a:pPr lvl="2"/>
            <a:endParaRPr/>
          </a:p>
          <a:p>
            <a:pPr lvl="3"/>
            <a:endParaRPr/>
          </a:p>
          <a:p>
            <a:pPr lvl="4"/>
            <a:endParaRPr/>
          </a:p>
        </p:txBody>
      </p:sp>
      <p:sp>
        <p:nvSpPr>
          <p:cNvPr id="427"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4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hree Content_Oatmeal">
    <p:bg>
      <p:bgPr>
        <a:solidFill>
          <a:srgbClr val="007168"/>
        </a:solidFill>
        <a:effectLst/>
      </p:bgPr>
    </p:bg>
    <p:spTree>
      <p:nvGrpSpPr>
        <p:cNvPr id="1" name=""/>
        <p:cNvGrpSpPr/>
        <p:nvPr/>
      </p:nvGrpSpPr>
      <p:grpSpPr>
        <a:xfrm>
          <a:off x="0" y="0"/>
          <a:ext cx="0" cy="0"/>
          <a:chOff x="0" y="0"/>
          <a:chExt cx="0" cy="0"/>
        </a:xfrm>
      </p:grpSpPr>
      <p:sp>
        <p:nvSpPr>
          <p:cNvPr id="43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36" name="Body Level One…"/>
          <p:cNvSpPr txBox="1">
            <a:spLocks noGrp="1"/>
          </p:cNvSpPr>
          <p:nvPr>
            <p:ph type="body" sz="half" idx="1" hasCustomPrompt="1"/>
          </p:nvPr>
        </p:nvSpPr>
        <p:spPr>
          <a:xfrm>
            <a:off x="8051999" y="1704108"/>
            <a:ext cx="3420002" cy="5153892"/>
          </a:xfrm>
          <a:prstGeom prst="rect">
            <a:avLst/>
          </a:prstGeom>
          <a:solidFill>
            <a:srgbClr val="F2F2EC"/>
          </a:solidFill>
        </p:spPr>
        <p:txBody>
          <a:bodyPr lIns="251999" tIns="251999" rIns="251999" bIns="251999"/>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KEY POINTS:</a:t>
            </a:r>
          </a:p>
          <a:p>
            <a:pPr lvl="1"/>
            <a:endParaRPr/>
          </a:p>
          <a:p>
            <a:pPr lvl="2"/>
            <a:endParaRPr/>
          </a:p>
          <a:p>
            <a:pPr lvl="3"/>
            <a:endParaRPr/>
          </a:p>
          <a:p>
            <a:pPr lvl="4"/>
            <a:endParaRPr/>
          </a:p>
        </p:txBody>
      </p:sp>
      <p:sp>
        <p:nvSpPr>
          <p:cNvPr id="437"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4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7168"/>
        </a:solidFill>
        <a:effectLst/>
      </p:bgPr>
    </p:bg>
    <p:spTree>
      <p:nvGrpSpPr>
        <p:cNvPr id="1" name=""/>
        <p:cNvGrpSpPr/>
        <p:nvPr/>
      </p:nvGrpSpPr>
      <p:grpSpPr>
        <a:xfrm>
          <a:off x="0" y="0"/>
          <a:ext cx="0" cy="0"/>
          <a:chOff x="0" y="0"/>
          <a:chExt cx="0" cy="0"/>
        </a:xfrm>
      </p:grpSpPr>
      <p:sp>
        <p:nvSpPr>
          <p:cNvPr id="445"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46" name="Body Level One…"/>
          <p:cNvSpPr txBox="1">
            <a:spLocks noGrp="1"/>
          </p:cNvSpPr>
          <p:nvPr>
            <p:ph type="body" sz="quarter" idx="1" hasCustomPrompt="1"/>
          </p:nvPr>
        </p:nvSpPr>
        <p:spPr>
          <a:xfrm>
            <a:off x="719999" y="1968212"/>
            <a:ext cx="5277577" cy="611621"/>
          </a:xfrm>
          <a:prstGeom prst="rect">
            <a:avLst/>
          </a:prstGeom>
        </p:spPr>
        <p:txBody>
          <a:bodyPr/>
          <a:lstStyle>
            <a:lvl1pPr>
              <a:defRPr sz="2400" b="1" spc="-20">
                <a:solidFill>
                  <a:srgbClr val="007168"/>
                </a:solidFill>
                <a:latin typeface="Arial Narrow"/>
                <a:ea typeface="Arial Narrow"/>
                <a:cs typeface="Arial Narrow"/>
                <a:sym typeface="Arial Narrow"/>
              </a:defRPr>
            </a:lvl1pPr>
            <a:lvl2pPr>
              <a:defRPr sz="2400" b="1" spc="-20">
                <a:solidFill>
                  <a:srgbClr val="007168"/>
                </a:solidFill>
                <a:latin typeface="Arial Narrow"/>
                <a:ea typeface="Arial Narrow"/>
                <a:cs typeface="Arial Narrow"/>
                <a:sym typeface="Arial Narrow"/>
              </a:defRPr>
            </a:lvl2pPr>
            <a:lvl3pPr>
              <a:defRPr sz="2400" b="1" spc="-20">
                <a:solidFill>
                  <a:srgbClr val="007168"/>
                </a:solidFill>
                <a:latin typeface="Arial Narrow"/>
                <a:ea typeface="Arial Narrow"/>
                <a:cs typeface="Arial Narrow"/>
                <a:sym typeface="Arial Narrow"/>
              </a:defRPr>
            </a:lvl3pPr>
            <a:lvl4pPr>
              <a:defRPr sz="2400" b="1" spc="-20">
                <a:solidFill>
                  <a:srgbClr val="007168"/>
                </a:solidFill>
                <a:latin typeface="Arial Narrow"/>
                <a:ea typeface="Arial Narrow"/>
                <a:cs typeface="Arial Narrow"/>
                <a:sym typeface="Arial Narrow"/>
              </a:defRPr>
            </a:lvl4pPr>
            <a:lvl5pPr>
              <a:defRPr sz="24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447" name="Text Placeholder 4"/>
          <p:cNvSpPr>
            <a:spLocks noGrp="1"/>
          </p:cNvSpPr>
          <p:nvPr>
            <p:ph type="body" sz="quarter" idx="21" hasCustomPrompt="1"/>
          </p:nvPr>
        </p:nvSpPr>
        <p:spPr>
          <a:xfrm>
            <a:off x="6172200" y="1968212"/>
            <a:ext cx="5299801" cy="611621"/>
          </a:xfrm>
          <a:prstGeom prst="rect">
            <a:avLst/>
          </a:prstGeom>
        </p:spPr>
        <p:txBody>
          <a:bodyPr/>
          <a:lstStyle>
            <a:lvl1pPr>
              <a:defRPr sz="2400" b="1" spc="-100">
                <a:solidFill>
                  <a:srgbClr val="007168"/>
                </a:solidFill>
                <a:latin typeface="Arial Narrow"/>
                <a:ea typeface="Arial Narrow"/>
                <a:cs typeface="Arial Narrow"/>
                <a:sym typeface="Arial Narrow"/>
              </a:defRPr>
            </a:lvl1pPr>
          </a:lstStyle>
          <a:p>
            <a:r>
              <a:t>CLICK TO EDIT MASTER TEXT STYLES</a:t>
            </a:r>
          </a:p>
        </p:txBody>
      </p:sp>
      <p:sp>
        <p:nvSpPr>
          <p:cNvPr id="44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449"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Comparison_Three">
    <p:bg>
      <p:bgPr>
        <a:solidFill>
          <a:srgbClr val="007168"/>
        </a:solidFill>
        <a:effectLst/>
      </p:bgPr>
    </p:bg>
    <p:spTree>
      <p:nvGrpSpPr>
        <p:cNvPr id="1" name=""/>
        <p:cNvGrpSpPr/>
        <p:nvPr/>
      </p:nvGrpSpPr>
      <p:grpSpPr>
        <a:xfrm>
          <a:off x="0" y="0"/>
          <a:ext cx="0" cy="0"/>
          <a:chOff x="0" y="0"/>
          <a:chExt cx="0" cy="0"/>
        </a:xfrm>
      </p:grpSpPr>
      <p:sp>
        <p:nvSpPr>
          <p:cNvPr id="45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57" name="Body Level One…"/>
          <p:cNvSpPr txBox="1">
            <a:spLocks noGrp="1"/>
          </p:cNvSpPr>
          <p:nvPr>
            <p:ph type="body" sz="quarter" idx="1" hasCustomPrompt="1"/>
          </p:nvPr>
        </p:nvSpPr>
        <p:spPr>
          <a:xfrm>
            <a:off x="719999" y="1968211"/>
            <a:ext cx="3420002" cy="600364"/>
          </a:xfrm>
          <a:prstGeom prst="rect">
            <a:avLst/>
          </a:prstGeom>
        </p:spPr>
        <p:txBody>
          <a:bodyPr/>
          <a:lstStyle>
            <a:lvl1pPr>
              <a:defRPr sz="1600" b="1" spc="-20">
                <a:solidFill>
                  <a:srgbClr val="007168"/>
                </a:solidFill>
                <a:latin typeface="Arial Narrow"/>
                <a:ea typeface="Arial Narrow"/>
                <a:cs typeface="Arial Narrow"/>
                <a:sym typeface="Arial Narrow"/>
              </a:defRPr>
            </a:lvl1pPr>
            <a:lvl2pPr>
              <a:defRPr sz="1600" b="1" spc="-20">
                <a:solidFill>
                  <a:srgbClr val="007168"/>
                </a:solidFill>
                <a:latin typeface="Arial Narrow"/>
                <a:ea typeface="Arial Narrow"/>
                <a:cs typeface="Arial Narrow"/>
                <a:sym typeface="Arial Narrow"/>
              </a:defRPr>
            </a:lvl2pPr>
            <a:lvl3pPr>
              <a:defRPr sz="1600" b="1" spc="-20">
                <a:solidFill>
                  <a:srgbClr val="007168"/>
                </a:solidFill>
                <a:latin typeface="Arial Narrow"/>
                <a:ea typeface="Arial Narrow"/>
                <a:cs typeface="Arial Narrow"/>
                <a:sym typeface="Arial Narrow"/>
              </a:defRPr>
            </a:lvl3pPr>
            <a:lvl4pPr>
              <a:defRPr sz="1600" b="1" spc="-20">
                <a:solidFill>
                  <a:srgbClr val="007168"/>
                </a:solidFill>
                <a:latin typeface="Arial Narrow"/>
                <a:ea typeface="Arial Narrow"/>
                <a:cs typeface="Arial Narrow"/>
                <a:sym typeface="Arial Narrow"/>
              </a:defRPr>
            </a:lvl4pPr>
            <a:lvl5pPr>
              <a:defRPr sz="1600" b="1" spc="-20">
                <a:solidFill>
                  <a:srgbClr val="007168"/>
                </a:solidFill>
                <a:latin typeface="Arial Narrow"/>
                <a:ea typeface="Arial Narrow"/>
                <a:cs typeface="Arial Narrow"/>
                <a:sym typeface="Arial Narrow"/>
              </a:defRPr>
            </a:lvl5pPr>
          </a:lstStyle>
          <a:p>
            <a:r>
              <a:t>CLICK TO EDIT MASTER TEXT STYLES</a:t>
            </a:r>
          </a:p>
          <a:p>
            <a:pPr lvl="1"/>
            <a:endParaRPr/>
          </a:p>
          <a:p>
            <a:pPr lvl="2"/>
            <a:endParaRPr/>
          </a:p>
          <a:p>
            <a:pPr lvl="3"/>
            <a:endParaRPr/>
          </a:p>
          <a:p>
            <a:pPr lvl="4"/>
            <a:endParaRPr/>
          </a:p>
        </p:txBody>
      </p:sp>
      <p:sp>
        <p:nvSpPr>
          <p:cNvPr id="45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459" name="Text Placeholder 2"/>
          <p:cNvSpPr>
            <a:spLocks noGrp="1"/>
          </p:cNvSpPr>
          <p:nvPr>
            <p:ph type="body" sz="quarter" idx="21" hasCustomPrompt="1"/>
          </p:nvPr>
        </p:nvSpPr>
        <p:spPr>
          <a:xfrm>
            <a:off x="8052002" y="1968211"/>
            <a:ext cx="3420001"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460" name="Text Placeholder 2"/>
          <p:cNvSpPr>
            <a:spLocks noGrp="1"/>
          </p:cNvSpPr>
          <p:nvPr>
            <p:ph type="body" sz="quarter" idx="22" hasCustomPrompt="1"/>
          </p:nvPr>
        </p:nvSpPr>
        <p:spPr>
          <a:xfrm>
            <a:off x="4386000" y="1968211"/>
            <a:ext cx="3420002" cy="600364"/>
          </a:xfrm>
          <a:prstGeom prst="rect">
            <a:avLst/>
          </a:prstGeom>
        </p:spPr>
        <p:txBody>
          <a:bodyPr/>
          <a:lstStyle>
            <a:lvl1pPr>
              <a:defRPr sz="1600" b="1" spc="-100">
                <a:solidFill>
                  <a:srgbClr val="007168"/>
                </a:solidFill>
                <a:latin typeface="Arial Narrow"/>
                <a:ea typeface="Arial Narrow"/>
                <a:cs typeface="Arial Narrow"/>
                <a:sym typeface="Arial Narrow"/>
              </a:defRPr>
            </a:lvl1pPr>
          </a:lstStyle>
          <a:p>
            <a:r>
              <a:t>CLICK TO EDIT MASTER TEXT STYLES</a:t>
            </a:r>
          </a:p>
        </p:txBody>
      </p:sp>
      <p:sp>
        <p:nvSpPr>
          <p:cNvPr id="461"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7168"/>
        </a:solidFill>
        <a:effectLst/>
      </p:bgPr>
    </p:bg>
    <p:spTree>
      <p:nvGrpSpPr>
        <p:cNvPr id="1" name=""/>
        <p:cNvGrpSpPr/>
        <p:nvPr/>
      </p:nvGrpSpPr>
      <p:grpSpPr>
        <a:xfrm>
          <a:off x="0" y="0"/>
          <a:ext cx="0" cy="0"/>
          <a:chOff x="0" y="0"/>
          <a:chExt cx="0" cy="0"/>
        </a:xfrm>
      </p:grpSpPr>
      <p:sp>
        <p:nvSpPr>
          <p:cNvPr id="468"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69" name="CLICK TO EDIT MASTERTITLE STYLE"/>
          <p:cNvSpPr txBox="1">
            <a:spLocks noGrp="1"/>
          </p:cNvSpPr>
          <p:nvPr>
            <p:ph type="title" hasCustomPrompt="1"/>
          </p:nvPr>
        </p:nvSpPr>
        <p:spPr>
          <a:prstGeom prst="rect">
            <a:avLst/>
          </a:prstGeom>
        </p:spPr>
        <p:txBody>
          <a:bodyPr/>
          <a:lstStyle>
            <a:lvl1pPr>
              <a:defRPr>
                <a:solidFill>
                  <a:srgbClr val="FFFFFF"/>
                </a:solidFill>
              </a:defRPr>
            </a:lvl1pPr>
          </a:lstStyle>
          <a:p>
            <a:r>
              <a:t>CLICK TO EDIT MASTERTITLE STYLE</a:t>
            </a:r>
          </a:p>
        </p:txBody>
      </p:sp>
      <p:sp>
        <p:nvSpPr>
          <p:cNvPr id="47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7168"/>
        </a:solidFill>
        <a:effectLst/>
      </p:bgPr>
    </p:bg>
    <p:spTree>
      <p:nvGrpSpPr>
        <p:cNvPr id="1" name=""/>
        <p:cNvGrpSpPr/>
        <p:nvPr/>
      </p:nvGrpSpPr>
      <p:grpSpPr>
        <a:xfrm>
          <a:off x="0" y="0"/>
          <a:ext cx="0" cy="0"/>
          <a:chOff x="0" y="0"/>
          <a:chExt cx="0" cy="0"/>
        </a:xfrm>
      </p:grpSpPr>
      <p:sp>
        <p:nvSpPr>
          <p:cNvPr id="477"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47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mage_Divider_Oatmeal">
    <p:bg>
      <p:bgPr>
        <a:solidFill>
          <a:srgbClr val="F2F2EC"/>
        </a:solidFill>
        <a:effectLst/>
      </p:bgPr>
    </p:bg>
    <p:spTree>
      <p:nvGrpSpPr>
        <p:cNvPr id="1" name=""/>
        <p:cNvGrpSpPr/>
        <p:nvPr/>
      </p:nvGrpSpPr>
      <p:grpSpPr>
        <a:xfrm>
          <a:off x="0" y="0"/>
          <a:ext cx="0" cy="0"/>
          <a:chOff x="0" y="0"/>
          <a:chExt cx="0" cy="0"/>
        </a:xfrm>
      </p:grpSpPr>
      <p:sp>
        <p:nvSpPr>
          <p:cNvPr id="56" name="Picture Placeholder 9"/>
          <p:cNvSpPr>
            <a:spLocks noGrp="1"/>
          </p:cNvSpPr>
          <p:nvPr>
            <p:ph type="pic" idx="21"/>
          </p:nvPr>
        </p:nvSpPr>
        <p:spPr>
          <a:xfrm>
            <a:off x="-571" y="0"/>
            <a:ext cx="12193145" cy="6858000"/>
          </a:xfrm>
          <a:prstGeom prst="rect">
            <a:avLst/>
          </a:prstGeom>
        </p:spPr>
        <p:txBody>
          <a:bodyPr lIns="91439" tIns="45719" rIns="91439" bIns="45719">
            <a:noAutofit/>
          </a:bodyPr>
          <a:lstStyle/>
          <a:p>
            <a:endParaRPr/>
          </a:p>
        </p:txBody>
      </p:sp>
      <p:sp>
        <p:nvSpPr>
          <p:cNvPr id="5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5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mage_Divider_Teal">
    <p:bg>
      <p:bgPr>
        <a:solidFill>
          <a:srgbClr val="007168"/>
        </a:solidFill>
        <a:effectLst/>
      </p:bgPr>
    </p:bg>
    <p:spTree>
      <p:nvGrpSpPr>
        <p:cNvPr id="1" name=""/>
        <p:cNvGrpSpPr/>
        <p:nvPr/>
      </p:nvGrpSpPr>
      <p:grpSpPr>
        <a:xfrm>
          <a:off x="0" y="0"/>
          <a:ext cx="0" cy="0"/>
          <a:chOff x="0" y="0"/>
          <a:chExt cx="0" cy="0"/>
        </a:xfrm>
      </p:grpSpPr>
      <p:sp>
        <p:nvSpPr>
          <p:cNvPr id="65" name="Picture Placeholder 6"/>
          <p:cNvSpPr>
            <a:spLocks noGrp="1"/>
          </p:cNvSpPr>
          <p:nvPr>
            <p:ph type="pic" idx="21"/>
          </p:nvPr>
        </p:nvSpPr>
        <p:spPr>
          <a:xfrm>
            <a:off x="0" y="-676"/>
            <a:ext cx="12194345" cy="6858677"/>
          </a:xfrm>
          <a:prstGeom prst="rect">
            <a:avLst/>
          </a:prstGeom>
        </p:spPr>
        <p:txBody>
          <a:bodyPr lIns="91439" tIns="45719" rIns="91439" bIns="45719">
            <a:noAutofit/>
          </a:bodyPr>
          <a:lstStyle/>
          <a:p>
            <a:endParaRPr/>
          </a:p>
        </p:txBody>
      </p:sp>
      <p:sp>
        <p:nvSpPr>
          <p:cNvPr id="6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6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6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mage_Divider_Black">
    <p:bg>
      <p:bgPr>
        <a:solidFill>
          <a:srgbClr val="1C1C1E"/>
        </a:solidFill>
        <a:effectLst/>
      </p:bgPr>
    </p:bg>
    <p:spTree>
      <p:nvGrpSpPr>
        <p:cNvPr id="1" name=""/>
        <p:cNvGrpSpPr/>
        <p:nvPr/>
      </p:nvGrpSpPr>
      <p:grpSpPr>
        <a:xfrm>
          <a:off x="0" y="0"/>
          <a:ext cx="0" cy="0"/>
          <a:chOff x="0" y="0"/>
          <a:chExt cx="0" cy="0"/>
        </a:xfrm>
      </p:grpSpPr>
      <p:sp>
        <p:nvSpPr>
          <p:cNvPr id="75" name="Picture Placeholder 38"/>
          <p:cNvSpPr>
            <a:spLocks noGrp="1"/>
          </p:cNvSpPr>
          <p:nvPr>
            <p:ph type="pic" idx="21"/>
          </p:nvPr>
        </p:nvSpPr>
        <p:spPr>
          <a:xfrm>
            <a:off x="-1" y="-1"/>
            <a:ext cx="12194345" cy="6858677"/>
          </a:xfrm>
          <a:prstGeom prst="rect">
            <a:avLst/>
          </a:prstGeom>
        </p:spPr>
        <p:txBody>
          <a:bodyPr lIns="91439" tIns="45719" rIns="91439" bIns="45719">
            <a:noAutofit/>
          </a:bodyPr>
          <a:lstStyle/>
          <a:p>
            <a:endParaRPr/>
          </a:p>
        </p:txBody>
      </p:sp>
      <p:sp>
        <p:nvSpPr>
          <p:cNvPr id="7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7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7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mage_Divider_Orange">
    <p:bg>
      <p:bgPr>
        <a:solidFill>
          <a:schemeClr val="accent3"/>
        </a:solidFill>
        <a:effectLst/>
      </p:bgPr>
    </p:bg>
    <p:spTree>
      <p:nvGrpSpPr>
        <p:cNvPr id="1" name=""/>
        <p:cNvGrpSpPr/>
        <p:nvPr/>
      </p:nvGrpSpPr>
      <p:grpSpPr>
        <a:xfrm>
          <a:off x="0" y="0"/>
          <a:ext cx="0" cy="0"/>
          <a:chOff x="0" y="0"/>
          <a:chExt cx="0" cy="0"/>
        </a:xfrm>
      </p:grpSpPr>
      <p:sp>
        <p:nvSpPr>
          <p:cNvPr id="85" name="Picture Placeholder 14"/>
          <p:cNvSpPr>
            <a:spLocks noGrp="1"/>
          </p:cNvSpPr>
          <p:nvPr>
            <p:ph type="pic" idx="21"/>
          </p:nvPr>
        </p:nvSpPr>
        <p:spPr>
          <a:xfrm>
            <a:off x="0" y="-675"/>
            <a:ext cx="12194345" cy="6858677"/>
          </a:xfrm>
          <a:prstGeom prst="rect">
            <a:avLst/>
          </a:prstGeom>
        </p:spPr>
        <p:txBody>
          <a:bodyPr lIns="91439" tIns="45719" rIns="91439" bIns="45719">
            <a:noAutofit/>
          </a:bodyPr>
          <a:lstStyle/>
          <a:p>
            <a:endParaRPr/>
          </a:p>
        </p:txBody>
      </p:sp>
      <p:sp>
        <p:nvSpPr>
          <p:cNvPr id="8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8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8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_Divider_Blue">
    <p:bg>
      <p:bgPr>
        <a:solidFill>
          <a:schemeClr val="accent2"/>
        </a:solidFill>
        <a:effectLst/>
      </p:bgPr>
    </p:bg>
    <p:spTree>
      <p:nvGrpSpPr>
        <p:cNvPr id="1" name=""/>
        <p:cNvGrpSpPr/>
        <p:nvPr/>
      </p:nvGrpSpPr>
      <p:grpSpPr>
        <a:xfrm>
          <a:off x="0" y="0"/>
          <a:ext cx="0" cy="0"/>
          <a:chOff x="0" y="0"/>
          <a:chExt cx="0" cy="0"/>
        </a:xfrm>
      </p:grpSpPr>
      <p:sp>
        <p:nvSpPr>
          <p:cNvPr id="95" name="Picture Placeholder 7"/>
          <p:cNvSpPr>
            <a:spLocks noGrp="1"/>
          </p:cNvSpPr>
          <p:nvPr>
            <p:ph type="pic" idx="21"/>
          </p:nvPr>
        </p:nvSpPr>
        <p:spPr>
          <a:xfrm>
            <a:off x="-1" y="-676"/>
            <a:ext cx="12194345" cy="6858677"/>
          </a:xfrm>
          <a:prstGeom prst="rect">
            <a:avLst/>
          </a:prstGeom>
        </p:spPr>
        <p:txBody>
          <a:bodyPr lIns="91439" tIns="45719" rIns="91439" bIns="45719">
            <a:noAutofit/>
          </a:bodyPr>
          <a:lstStyle/>
          <a:p>
            <a:endParaRPr/>
          </a:p>
        </p:txBody>
      </p:sp>
      <p:sp>
        <p:nvSpPr>
          <p:cNvPr id="96"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FFFFFF"/>
          </a:solidFill>
          <a:ln w="12700">
            <a:miter lim="400000"/>
          </a:ln>
        </p:spPr>
        <p:txBody>
          <a:bodyPr lIns="45719" rIns="45719" anchor="ctr"/>
          <a:lstStyle/>
          <a:p>
            <a:endParaRPr/>
          </a:p>
        </p:txBody>
      </p:sp>
      <p:sp>
        <p:nvSpPr>
          <p:cNvPr id="97" name="Body Level One…"/>
          <p:cNvSpPr txBox="1">
            <a:spLocks noGrp="1"/>
          </p:cNvSpPr>
          <p:nvPr>
            <p:ph type="body" sz="half" idx="1" hasCustomPrompt="1"/>
          </p:nvPr>
        </p:nvSpPr>
        <p:spPr>
          <a:xfrm>
            <a:off x="719399" y="2375571"/>
            <a:ext cx="10753202" cy="2106182"/>
          </a:xfrm>
          <a:prstGeom prst="rect">
            <a:avLst/>
          </a:prstGeom>
        </p:spPr>
        <p:txBody>
          <a:bodyPr lIns="45719" tIns="45719" rIns="45719" bIns="45719" anchor="ctr"/>
          <a:lstStyle>
            <a:lvl1pPr algn="ctr">
              <a:lnSpc>
                <a:spcPts val="4200"/>
              </a:lnSpc>
              <a:defRPr sz="4400" b="1" spc="-150">
                <a:solidFill>
                  <a:srgbClr val="FFFFFF"/>
                </a:solidFill>
                <a:latin typeface="Arial Narrow"/>
                <a:ea typeface="Arial Narrow"/>
                <a:cs typeface="Arial Narrow"/>
                <a:sym typeface="Arial Narrow"/>
              </a:defRPr>
            </a:lvl1pPr>
            <a:lvl2pPr algn="ctr">
              <a:lnSpc>
                <a:spcPts val="4200"/>
              </a:lnSpc>
              <a:defRPr sz="4400" b="1" spc="-150">
                <a:solidFill>
                  <a:srgbClr val="FFFFFF"/>
                </a:solidFill>
                <a:latin typeface="Arial Narrow"/>
                <a:ea typeface="Arial Narrow"/>
                <a:cs typeface="Arial Narrow"/>
                <a:sym typeface="Arial Narrow"/>
              </a:defRPr>
            </a:lvl2pPr>
            <a:lvl3pPr algn="ctr">
              <a:lnSpc>
                <a:spcPts val="4200"/>
              </a:lnSpc>
              <a:defRPr sz="4400" b="1" spc="-150">
                <a:solidFill>
                  <a:srgbClr val="FFFFFF"/>
                </a:solidFill>
                <a:latin typeface="Arial Narrow"/>
                <a:ea typeface="Arial Narrow"/>
                <a:cs typeface="Arial Narrow"/>
                <a:sym typeface="Arial Narrow"/>
              </a:defRPr>
            </a:lvl3pPr>
            <a:lvl4pPr algn="ctr">
              <a:lnSpc>
                <a:spcPts val="4200"/>
              </a:lnSpc>
              <a:defRPr sz="4400" b="1" spc="-150">
                <a:solidFill>
                  <a:srgbClr val="FFFFFF"/>
                </a:solidFill>
                <a:latin typeface="Arial Narrow"/>
                <a:ea typeface="Arial Narrow"/>
                <a:cs typeface="Arial Narrow"/>
                <a:sym typeface="Arial Narrow"/>
              </a:defRPr>
            </a:lvl4pPr>
            <a:lvl5pPr algn="ctr">
              <a:lnSpc>
                <a:spcPts val="4200"/>
              </a:lnSpc>
              <a:defRPr sz="4400" b="1" spc="-150">
                <a:solidFill>
                  <a:srgbClr val="FFFFFF"/>
                </a:solidFill>
                <a:latin typeface="Arial Narrow"/>
                <a:ea typeface="Arial Narrow"/>
                <a:cs typeface="Arial Narrow"/>
                <a:sym typeface="Arial Narrow"/>
              </a:defRPr>
            </a:lvl5pPr>
          </a:lstStyle>
          <a:p>
            <a:r>
              <a:t>CLICK TO EDIT MASTERTEXT STYLES</a:t>
            </a:r>
          </a:p>
          <a:p>
            <a:pPr lvl="1"/>
            <a:endParaRPr/>
          </a:p>
          <a:p>
            <a:pPr lvl="2"/>
            <a:endParaRPr/>
          </a:p>
          <a:p>
            <a:pPr lvl="3"/>
            <a:endParaRPr/>
          </a:p>
          <a:p>
            <a:pPr lvl="4"/>
            <a:endParaRPr/>
          </a:p>
        </p:txBody>
      </p:sp>
      <p:sp>
        <p:nvSpPr>
          <p:cNvPr id="98"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raphic 4"/>
          <p:cNvSpPr/>
          <p:nvPr/>
        </p:nvSpPr>
        <p:spPr>
          <a:xfrm>
            <a:off x="10959524" y="470899"/>
            <a:ext cx="512369" cy="580935"/>
          </a:xfrm>
          <a:custGeom>
            <a:avLst/>
            <a:gdLst/>
            <a:ahLst/>
            <a:cxnLst>
              <a:cxn ang="0">
                <a:pos x="wd2" y="hd2"/>
              </a:cxn>
              <a:cxn ang="5400000">
                <a:pos x="wd2" y="hd2"/>
              </a:cxn>
              <a:cxn ang="10800000">
                <a:pos x="wd2" y="hd2"/>
              </a:cxn>
              <a:cxn ang="16200000">
                <a:pos x="wd2" y="hd2"/>
              </a:cxn>
            </a:cxnLst>
            <a:rect l="0" t="0" r="r" b="b"/>
            <a:pathLst>
              <a:path w="21600" h="21600" extrusionOk="0">
                <a:moveTo>
                  <a:pt x="17475" y="0"/>
                </a:moveTo>
                <a:lnTo>
                  <a:pt x="21600" y="0"/>
                </a:lnTo>
                <a:lnTo>
                  <a:pt x="21600" y="21600"/>
                </a:lnTo>
                <a:lnTo>
                  <a:pt x="17475" y="21600"/>
                </a:lnTo>
                <a:lnTo>
                  <a:pt x="17475" y="0"/>
                </a:lnTo>
                <a:close/>
                <a:moveTo>
                  <a:pt x="8785" y="21114"/>
                </a:moveTo>
                <a:lnTo>
                  <a:pt x="12035" y="21600"/>
                </a:lnTo>
                <a:lnTo>
                  <a:pt x="15499" y="4923"/>
                </a:lnTo>
                <a:lnTo>
                  <a:pt x="12249" y="4438"/>
                </a:lnTo>
                <a:lnTo>
                  <a:pt x="8785" y="21114"/>
                </a:lnTo>
                <a:close/>
                <a:moveTo>
                  <a:pt x="0" y="20551"/>
                </a:moveTo>
                <a:lnTo>
                  <a:pt x="2143" y="21600"/>
                </a:lnTo>
                <a:lnTo>
                  <a:pt x="9011" y="11495"/>
                </a:lnTo>
                <a:lnTo>
                  <a:pt x="6869" y="10446"/>
                </a:lnTo>
                <a:lnTo>
                  <a:pt x="0" y="20546"/>
                </a:lnTo>
                <a:close/>
              </a:path>
            </a:pathLst>
          </a:custGeom>
          <a:solidFill>
            <a:srgbClr val="007168"/>
          </a:solidFill>
          <a:ln w="12700">
            <a:miter lim="400000"/>
          </a:ln>
        </p:spPr>
        <p:txBody>
          <a:bodyPr lIns="45719" rIns="45719" anchor="ctr"/>
          <a:lstStyle/>
          <a:p>
            <a:endParaRPr/>
          </a:p>
        </p:txBody>
      </p:sp>
      <p:sp>
        <p:nvSpPr>
          <p:cNvPr id="3" name="CLICK TO EDIT MASTERTITLE STYLE"/>
          <p:cNvSpPr txBox="1">
            <a:spLocks noGrp="1"/>
          </p:cNvSpPr>
          <p:nvPr>
            <p:ph type="title" hasCustomPrompt="1"/>
          </p:nvPr>
        </p:nvSpPr>
        <p:spPr>
          <a:xfrm>
            <a:off x="719999" y="365125"/>
            <a:ext cx="10753202" cy="1201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CLICK TO EDIT MASTERTITLE STYLE</a:t>
            </a:r>
          </a:p>
        </p:txBody>
      </p:sp>
      <p:sp>
        <p:nvSpPr>
          <p:cNvPr id="4" name="Body Level One…"/>
          <p:cNvSpPr txBox="1">
            <a:spLocks noGrp="1"/>
          </p:cNvSpPr>
          <p:nvPr>
            <p:ph type="body" idx="1"/>
          </p:nvPr>
        </p:nvSpPr>
        <p:spPr>
          <a:xfrm>
            <a:off x="719999" y="1979089"/>
            <a:ext cx="10753202" cy="4197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176785" y="6450012"/>
            <a:ext cx="171724" cy="177801"/>
          </a:xfrm>
          <a:prstGeom prst="rect">
            <a:avLst/>
          </a:prstGeom>
          <a:ln w="12700">
            <a:miter lim="400000"/>
          </a:ln>
        </p:spPr>
        <p:txBody>
          <a:bodyPr wrap="none" lIns="0" tIns="0" rIns="0" bIns="0" anchor="ctr">
            <a:spAutoFit/>
          </a:bodyPr>
          <a:lstStyle>
            <a:lvl1pPr algn="r">
              <a:defRPr sz="1200">
                <a:latin typeface="Georgia"/>
                <a:ea typeface="Georgia"/>
                <a:cs typeface="Georgia"/>
                <a:sym typeface="Georgi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1pPr>
      <a:lvl2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2pPr>
      <a:lvl3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3pPr>
      <a:lvl4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4pPr>
      <a:lvl5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5pPr>
      <a:lvl6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6pPr>
      <a:lvl7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7pPr>
      <a:lvl8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8pPr>
      <a:lvl9pPr marL="0" marR="0" indent="0" algn="l" defTabSz="914400" rtl="0" latinLnBrk="0">
        <a:lnSpc>
          <a:spcPct val="90000"/>
        </a:lnSpc>
        <a:spcBef>
          <a:spcPts val="0"/>
        </a:spcBef>
        <a:spcAft>
          <a:spcPts val="0"/>
        </a:spcAft>
        <a:buClrTx/>
        <a:buSzTx/>
        <a:buFontTx/>
        <a:buNone/>
        <a:tabLst/>
        <a:defRPr sz="4000" b="1" i="0" u="none" strike="noStrike" cap="none" spc="-150" baseline="0">
          <a:solidFill>
            <a:srgbClr val="007168"/>
          </a:solidFill>
          <a:uFillTx/>
          <a:latin typeface="Arial Narrow"/>
          <a:ea typeface="Arial Narrow"/>
          <a:cs typeface="Arial Narrow"/>
          <a:sym typeface="Arial Narrow"/>
        </a:defRPr>
      </a:lvl9pPr>
    </p:titleStyle>
    <p:bodyStyle>
      <a:lvl1pPr marL="0" marR="0" indent="0" algn="l" defTabSz="914400" rtl="0" latinLnBrk="0">
        <a:lnSpc>
          <a:spcPct val="100000"/>
        </a:lnSpc>
        <a:spcBef>
          <a:spcPts val="1000"/>
        </a:spcBef>
        <a:spcAft>
          <a:spcPts val="0"/>
        </a:spcAft>
        <a:buClrTx/>
        <a:buSzTx/>
        <a:buFontTx/>
        <a:buNone/>
        <a:tabLst/>
        <a:defRPr sz="2200" b="0" i="0" u="none" strike="noStrike" cap="none" spc="0" baseline="0">
          <a:solidFill>
            <a:srgbClr val="1C1C1E"/>
          </a:solidFill>
          <a:uFillTx/>
          <a:latin typeface="Georgia"/>
          <a:ea typeface="Georgia"/>
          <a:cs typeface="Georgia"/>
          <a:sym typeface="Georgia"/>
        </a:defRPr>
      </a:lvl1pPr>
      <a:lvl2pPr marL="0" marR="0" indent="457200" algn="l" defTabSz="914400" rtl="0" latinLnBrk="0">
        <a:lnSpc>
          <a:spcPct val="100000"/>
        </a:lnSpc>
        <a:spcBef>
          <a:spcPts val="1000"/>
        </a:spcBef>
        <a:spcAft>
          <a:spcPts val="0"/>
        </a:spcAft>
        <a:buClrTx/>
        <a:buSzTx/>
        <a:buFontTx/>
        <a:buNone/>
        <a:tabLst/>
        <a:defRPr sz="2200" b="0" i="0" u="none" strike="noStrike" cap="none" spc="0" baseline="0">
          <a:solidFill>
            <a:srgbClr val="1C1C1E"/>
          </a:solidFill>
          <a:uFillTx/>
          <a:latin typeface="Georgia"/>
          <a:ea typeface="Georgia"/>
          <a:cs typeface="Georgia"/>
          <a:sym typeface="Georgia"/>
        </a:defRPr>
      </a:lvl2pPr>
      <a:lvl3pPr marL="0" marR="0" indent="914400" algn="l" defTabSz="914400" rtl="0" latinLnBrk="0">
        <a:lnSpc>
          <a:spcPct val="100000"/>
        </a:lnSpc>
        <a:spcBef>
          <a:spcPts val="1000"/>
        </a:spcBef>
        <a:spcAft>
          <a:spcPts val="0"/>
        </a:spcAft>
        <a:buClrTx/>
        <a:buSzTx/>
        <a:buFontTx/>
        <a:buNone/>
        <a:tabLst/>
        <a:defRPr sz="2200" b="0" i="0" u="none" strike="noStrike" cap="none" spc="0" baseline="0">
          <a:solidFill>
            <a:srgbClr val="1C1C1E"/>
          </a:solidFill>
          <a:uFillTx/>
          <a:latin typeface="Georgia"/>
          <a:ea typeface="Georgia"/>
          <a:cs typeface="Georgia"/>
          <a:sym typeface="Georgia"/>
        </a:defRPr>
      </a:lvl3pPr>
      <a:lvl4pPr marL="0" marR="0" indent="1371600" algn="l" defTabSz="914400" rtl="0" latinLnBrk="0">
        <a:lnSpc>
          <a:spcPct val="100000"/>
        </a:lnSpc>
        <a:spcBef>
          <a:spcPts val="1000"/>
        </a:spcBef>
        <a:spcAft>
          <a:spcPts val="0"/>
        </a:spcAft>
        <a:buClrTx/>
        <a:buSzTx/>
        <a:buFontTx/>
        <a:buNone/>
        <a:tabLst/>
        <a:defRPr sz="2200" b="0" i="0" u="none" strike="noStrike" cap="none" spc="0" baseline="0">
          <a:solidFill>
            <a:srgbClr val="1C1C1E"/>
          </a:solidFill>
          <a:uFillTx/>
          <a:latin typeface="Georgia"/>
          <a:ea typeface="Georgia"/>
          <a:cs typeface="Georgia"/>
          <a:sym typeface="Georgia"/>
        </a:defRPr>
      </a:lvl4pPr>
      <a:lvl5pPr marL="0" marR="0" indent="1828800" algn="l" defTabSz="914400" rtl="0" latinLnBrk="0">
        <a:lnSpc>
          <a:spcPct val="100000"/>
        </a:lnSpc>
        <a:spcBef>
          <a:spcPts val="1000"/>
        </a:spcBef>
        <a:spcAft>
          <a:spcPts val="0"/>
        </a:spcAft>
        <a:buClrTx/>
        <a:buSzTx/>
        <a:buFontTx/>
        <a:buNone/>
        <a:tabLst/>
        <a:defRPr sz="2200" b="0" i="0" u="none" strike="noStrike" cap="none" spc="0" baseline="0">
          <a:solidFill>
            <a:srgbClr val="1C1C1E"/>
          </a:solidFill>
          <a:uFillTx/>
          <a:latin typeface="Georgia"/>
          <a:ea typeface="Georgia"/>
          <a:cs typeface="Georgia"/>
          <a:sym typeface="Georgia"/>
        </a:defRPr>
      </a:lvl5pPr>
      <a:lvl6pPr marL="2565400" marR="0" indent="-279400" algn="l" defTabSz="914400" rtl="0" latinLnBrk="0">
        <a:lnSpc>
          <a:spcPct val="100000"/>
        </a:lnSpc>
        <a:spcBef>
          <a:spcPts val="1000"/>
        </a:spcBef>
        <a:spcAft>
          <a:spcPts val="0"/>
        </a:spcAft>
        <a:buClrTx/>
        <a:buSzPct val="100000"/>
        <a:buFontTx/>
        <a:buChar char="•"/>
        <a:tabLst/>
        <a:defRPr sz="2200" b="0" i="0" u="none" strike="noStrike" cap="none" spc="0" baseline="0">
          <a:solidFill>
            <a:srgbClr val="1C1C1E"/>
          </a:solidFill>
          <a:uFillTx/>
          <a:latin typeface="Georgia"/>
          <a:ea typeface="Georgia"/>
          <a:cs typeface="Georgia"/>
          <a:sym typeface="Georgia"/>
        </a:defRPr>
      </a:lvl6pPr>
      <a:lvl7pPr marL="3022600" marR="0" indent="-279400" algn="l" defTabSz="914400" rtl="0" latinLnBrk="0">
        <a:lnSpc>
          <a:spcPct val="100000"/>
        </a:lnSpc>
        <a:spcBef>
          <a:spcPts val="1000"/>
        </a:spcBef>
        <a:spcAft>
          <a:spcPts val="0"/>
        </a:spcAft>
        <a:buClrTx/>
        <a:buSzPct val="100000"/>
        <a:buFontTx/>
        <a:buChar char="•"/>
        <a:tabLst/>
        <a:defRPr sz="2200" b="0" i="0" u="none" strike="noStrike" cap="none" spc="0" baseline="0">
          <a:solidFill>
            <a:srgbClr val="1C1C1E"/>
          </a:solidFill>
          <a:uFillTx/>
          <a:latin typeface="Georgia"/>
          <a:ea typeface="Georgia"/>
          <a:cs typeface="Georgia"/>
          <a:sym typeface="Georgia"/>
        </a:defRPr>
      </a:lvl7pPr>
      <a:lvl8pPr marL="3479800" marR="0" indent="-279400" algn="l" defTabSz="914400" rtl="0" latinLnBrk="0">
        <a:lnSpc>
          <a:spcPct val="100000"/>
        </a:lnSpc>
        <a:spcBef>
          <a:spcPts val="1000"/>
        </a:spcBef>
        <a:spcAft>
          <a:spcPts val="0"/>
        </a:spcAft>
        <a:buClrTx/>
        <a:buSzPct val="100000"/>
        <a:buFontTx/>
        <a:buChar char="•"/>
        <a:tabLst/>
        <a:defRPr sz="2200" b="0" i="0" u="none" strike="noStrike" cap="none" spc="0" baseline="0">
          <a:solidFill>
            <a:srgbClr val="1C1C1E"/>
          </a:solidFill>
          <a:uFillTx/>
          <a:latin typeface="Georgia"/>
          <a:ea typeface="Georgia"/>
          <a:cs typeface="Georgia"/>
          <a:sym typeface="Georgia"/>
        </a:defRPr>
      </a:lvl8pPr>
      <a:lvl9pPr marL="3937000" marR="0" indent="-279400" algn="l" defTabSz="914400" rtl="0" latinLnBrk="0">
        <a:lnSpc>
          <a:spcPct val="100000"/>
        </a:lnSpc>
        <a:spcBef>
          <a:spcPts val="1000"/>
        </a:spcBef>
        <a:spcAft>
          <a:spcPts val="0"/>
        </a:spcAft>
        <a:buClrTx/>
        <a:buSzPct val="100000"/>
        <a:buFontTx/>
        <a:buChar char="•"/>
        <a:tabLst/>
        <a:defRPr sz="2200" b="0" i="0" u="none" strike="noStrike" cap="none" spc="0" baseline="0">
          <a:solidFill>
            <a:srgbClr val="1C1C1E"/>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1_BC1958E9.xm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2_B943DBF7.xm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tif"/></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microsoft.com/office/2018/10/relationships/comments" Target="../comments/modernComment_133_206868F7.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7.xml"/><Relationship Id="rId16"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image" Target="../media/image23.pn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hyperlink" Target="https://foundations.org.uk/wp-content/uploads/2025/02/full-guide-parenting-through-adversity-0-10.pdf" TargetMode="External"/><Relationship Id="rId3" Type="http://schemas.microsoft.com/office/2018/10/relationships/comments" Target="../comments/modernComment_13A_A57E7D42.xml"/><Relationship Id="rId7" Type="http://schemas.openxmlformats.org/officeDocument/2006/relationships/hyperlink" Target="https://foundations.org.uk/toolkit/practice-guides/" TargetMode="External"/><Relationship Id="rId12" Type="http://schemas.openxmlformats.org/officeDocument/2006/relationships/image" Target="../media/image38.sv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hyperlink" Target="https://acamh.onlinelibrary.wiley.com/doi/abs/10.1111/jcpp.12781" TargetMode="External"/><Relationship Id="rId10" Type="http://schemas.openxmlformats.org/officeDocument/2006/relationships/hyperlink" Target="https://acamh.onlinelibrary.wiley.com/doi/abs/10.1111/j.1469-7610.2009.02127.x" TargetMode="External"/><Relationship Id="rId4" Type="http://schemas.openxmlformats.org/officeDocument/2006/relationships/hyperlink" Target="https://kclpure.kcl.ac.uk/ws/portalfiles/portal/70493609/Leijten_etal_2017_JCPP_IY_pooling_benefits_harms_accepted_manuscript.pdf" TargetMode="External"/><Relationship Id="rId9" Type="http://schemas.openxmlformats.org/officeDocument/2006/relationships/hyperlink" Target="https://whatworks.gov.ie/hub-search/" TargetMode="External"/></Relationships>
</file>

<file path=ppt/slides/_rels/slide2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400.png"/><Relationship Id="rId12" Type="http://schemas.openxmlformats.org/officeDocument/2006/relationships/customXml" Target="../ink/ink4.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customXml" Target="../ink/ink1.xml"/><Relationship Id="rId11" Type="http://schemas.openxmlformats.org/officeDocument/2006/relationships/image" Target="../media/image42.png"/><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customXml" Target="../ink/ink3.xml"/><Relationship Id="rId4" Type="http://schemas.openxmlformats.org/officeDocument/2006/relationships/image" Target="../media/image39.png"/><Relationship Id="rId9" Type="http://schemas.openxmlformats.org/officeDocument/2006/relationships/image" Target="../media/image41.png"/><Relationship Id="rId14" Type="http://schemas.openxmlformats.org/officeDocument/2006/relationships/customXml" Target="../ink/ink5.xml"/></Relationships>
</file>

<file path=ppt/slides/_rels/slide27.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47.png"/><Relationship Id="rId12" Type="http://schemas.openxmlformats.org/officeDocument/2006/relationships/customXml" Target="../ink/ink9.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customXml" Target="../ink/ink6.xm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customXml" Target="../ink/ink8.xml"/><Relationship Id="rId4" Type="http://schemas.openxmlformats.org/officeDocument/2006/relationships/image" Target="../media/image45.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foundations.org.uk/toolkit/guidebook/"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58.png"/><Relationship Id="rId3" Type="http://schemas.openxmlformats.org/officeDocument/2006/relationships/image" Target="../media/image35.png"/><Relationship Id="rId7" Type="http://schemas.openxmlformats.org/officeDocument/2006/relationships/image" Target="../media/image55.png"/><Relationship Id="rId12" Type="http://schemas.openxmlformats.org/officeDocument/2006/relationships/customXml" Target="../ink/ink13.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customXml" Target="../ink/ink10.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customXml" Target="../ink/ink12.xml"/><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customXml" Target="../ink/ink1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42_971AE140.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hyperlink" Target="https://foundations.org.uk/our-work/resources/reducing-parental-conflict-planning-tool/" TargetMode="Externa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www.ema.europa.eu/en/human-regulatory-overview/public-health-threats/coronavirus-disease-covid-19/covid-19-public-health-emergency-international-concern-2020-23/covid-19-vaccines-development-evaluation-approval-and-monitorin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what-works-network"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itle 1"/>
          <p:cNvSpPr txBox="1">
            <a:spLocks noGrp="1"/>
          </p:cNvSpPr>
          <p:nvPr>
            <p:ph type="title"/>
          </p:nvPr>
        </p:nvSpPr>
        <p:spPr>
          <a:xfrm>
            <a:off x="675340" y="1812967"/>
            <a:ext cx="3931794" cy="3933564"/>
          </a:xfrm>
          <a:prstGeom prst="rect">
            <a:avLst/>
          </a:prstGeom>
        </p:spPr>
        <p:txBody>
          <a:bodyPr>
            <a:normAutofit/>
          </a:bodyPr>
          <a:lstStyle/>
          <a:p>
            <a:pPr defTabSz="548640">
              <a:defRPr sz="3360" spc="-160"/>
            </a:pPr>
            <a:r>
              <a:rPr lang="en-US" dirty="0"/>
              <a:t>THE VALUE AND PURPOSE OF DIFFERENT RESEARCH DESIGNS FOR UNDERSTANDING WHAT WORKS </a:t>
            </a:r>
            <a:endParaRPr dirty="0"/>
          </a:p>
        </p:txBody>
      </p:sp>
      <p:pic>
        <p:nvPicPr>
          <p:cNvPr id="507" name="Picture Placeholder 5" descr="Picture Placeholder 5"/>
          <p:cNvPicPr>
            <a:picLocks noGrp="1" noChangeAspect="1"/>
          </p:cNvPicPr>
          <p:nvPr>
            <p:ph type="pic" idx="21"/>
          </p:nvPr>
        </p:nvPicPr>
        <p:blipFill>
          <a:blip r:embed="rId2"/>
          <a:stretch>
            <a:fillRect/>
          </a:stretch>
        </p:blipFill>
        <p:spPr>
          <a:xfrm>
            <a:off x="5689283" y="272454"/>
            <a:ext cx="6466052" cy="631309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8137-C130-3911-090D-DF87098CD1B6}"/>
              </a:ext>
            </a:extLst>
          </p:cNvPr>
          <p:cNvSpPr>
            <a:spLocks noGrp="1"/>
          </p:cNvSpPr>
          <p:nvPr>
            <p:ph type="title"/>
          </p:nvPr>
        </p:nvSpPr>
        <p:spPr/>
        <p:txBody>
          <a:bodyPr/>
          <a:lstStyle/>
          <a:p>
            <a:r>
              <a:rPr lang="en-US" dirty="0"/>
              <a:t>DIFFERENT KINDS OF RESEARCH </a:t>
            </a:r>
            <a:endParaRPr lang="en-GB" dirty="0"/>
          </a:p>
        </p:txBody>
      </p:sp>
      <p:pic>
        <p:nvPicPr>
          <p:cNvPr id="6148" name="Picture 4">
            <a:extLst>
              <a:ext uri="{FF2B5EF4-FFF2-40B4-BE49-F238E27FC236}">
                <a16:creationId xmlns:a16="http://schemas.microsoft.com/office/drawing/2014/main" id="{6E166C16-9A37-34BD-A457-D26445B14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99" y="1566333"/>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925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B76E-4A7F-9423-C24D-B6ED33ACEA4A}"/>
              </a:ext>
            </a:extLst>
          </p:cNvPr>
          <p:cNvSpPr>
            <a:spLocks noGrp="1"/>
          </p:cNvSpPr>
          <p:nvPr>
            <p:ph type="title"/>
          </p:nvPr>
        </p:nvSpPr>
        <p:spPr/>
        <p:txBody>
          <a:bodyPr/>
          <a:lstStyle/>
          <a:p>
            <a:r>
              <a:rPr lang="en-US" dirty="0"/>
              <a:t>DIFFERENT KINDS OF RESEARCH</a:t>
            </a:r>
            <a:endParaRPr lang="en-GB" dirty="0"/>
          </a:p>
        </p:txBody>
      </p:sp>
      <p:graphicFrame>
        <p:nvGraphicFramePr>
          <p:cNvPr id="5" name="Content Placeholder 12">
            <a:extLst>
              <a:ext uri="{FF2B5EF4-FFF2-40B4-BE49-F238E27FC236}">
                <a16:creationId xmlns:a16="http://schemas.microsoft.com/office/drawing/2014/main" id="{E2B1E55B-0A9B-4B7B-6A4F-F815F06FD0E0}"/>
              </a:ext>
            </a:extLst>
          </p:cNvPr>
          <p:cNvGraphicFramePr>
            <a:graphicFrameLocks noGrp="1"/>
          </p:cNvGraphicFramePr>
          <p:nvPr>
            <p:extLst>
              <p:ext uri="{D42A27DB-BD31-4B8C-83A1-F6EECF244321}">
                <p14:modId xmlns:p14="http://schemas.microsoft.com/office/powerpoint/2010/main" val="4274239633"/>
              </p:ext>
            </p:extLst>
          </p:nvPr>
        </p:nvGraphicFramePr>
        <p:xfrm>
          <a:off x="466645" y="681004"/>
          <a:ext cx="11258711" cy="549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7035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3DB9-217D-ED9D-CDF1-36BA83088402}"/>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0E7C9116-7417-F7BC-720D-2BE0F4209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003" y="1379484"/>
            <a:ext cx="3119873" cy="2917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6BBF92-1827-13BF-9015-65AE3376A6FB}"/>
              </a:ext>
            </a:extLst>
          </p:cNvPr>
          <p:cNvSpPr>
            <a:spLocks noGrp="1"/>
          </p:cNvSpPr>
          <p:nvPr>
            <p:ph type="title"/>
          </p:nvPr>
        </p:nvSpPr>
        <p:spPr/>
        <p:txBody>
          <a:bodyPr/>
          <a:lstStyle/>
          <a:p>
            <a:r>
              <a:rPr lang="en-US" dirty="0"/>
              <a:t>DIFFERENT KINDS OF RESEARCH</a:t>
            </a:r>
            <a:endParaRPr lang="en-GB" dirty="0"/>
          </a:p>
        </p:txBody>
      </p:sp>
      <p:sp>
        <p:nvSpPr>
          <p:cNvPr id="3" name="Text Placeholder 2">
            <a:extLst>
              <a:ext uri="{FF2B5EF4-FFF2-40B4-BE49-F238E27FC236}">
                <a16:creationId xmlns:a16="http://schemas.microsoft.com/office/drawing/2014/main" id="{C34B33FB-A0C2-CA40-EE14-29AE8F06E76E}"/>
              </a:ext>
            </a:extLst>
          </p:cNvPr>
          <p:cNvSpPr>
            <a:spLocks noGrp="1"/>
          </p:cNvSpPr>
          <p:nvPr>
            <p:ph type="body" sz="quarter" idx="1"/>
          </p:nvPr>
        </p:nvSpPr>
        <p:spPr/>
        <p:txBody>
          <a:bodyPr/>
          <a:lstStyle/>
          <a:p>
            <a:pPr marL="285750" indent="-285750">
              <a:buFontTx/>
              <a:buChar char="-"/>
            </a:pPr>
            <a:r>
              <a:rPr lang="en-US" dirty="0"/>
              <a:t>Detection of new diseases </a:t>
            </a:r>
          </a:p>
          <a:p>
            <a:pPr marL="285750" indent="-285750">
              <a:buFontTx/>
              <a:buChar char="-"/>
            </a:pPr>
            <a:r>
              <a:rPr lang="en-US" dirty="0"/>
              <a:t>Identifying trends in a population, or co-occurring patterns </a:t>
            </a:r>
          </a:p>
          <a:p>
            <a:pPr marL="285750" indent="-285750">
              <a:buFontTx/>
              <a:buChar char="-"/>
            </a:pPr>
            <a:r>
              <a:rPr lang="en-US" dirty="0"/>
              <a:t>Creating theories about possible causal relationships to test  </a:t>
            </a:r>
          </a:p>
          <a:p>
            <a:pPr marL="285750" indent="-285750">
              <a:buFontTx/>
              <a:buChar char="-"/>
            </a:pPr>
            <a:r>
              <a:rPr lang="en-US" dirty="0"/>
              <a:t>Exploration </a:t>
            </a:r>
          </a:p>
          <a:p>
            <a:endParaRPr lang="en-GB" dirty="0"/>
          </a:p>
        </p:txBody>
      </p:sp>
      <p:graphicFrame>
        <p:nvGraphicFramePr>
          <p:cNvPr id="5" name="Content Placeholder 12">
            <a:extLst>
              <a:ext uri="{FF2B5EF4-FFF2-40B4-BE49-F238E27FC236}">
                <a16:creationId xmlns:a16="http://schemas.microsoft.com/office/drawing/2014/main" id="{9BB3469E-3527-8DBE-F09D-E294F6312A29}"/>
              </a:ext>
            </a:extLst>
          </p:cNvPr>
          <p:cNvGraphicFramePr>
            <a:graphicFrameLocks noGrp="1"/>
          </p:cNvGraphicFramePr>
          <p:nvPr>
            <p:extLst>
              <p:ext uri="{D42A27DB-BD31-4B8C-83A1-F6EECF244321}">
                <p14:modId xmlns:p14="http://schemas.microsoft.com/office/powerpoint/2010/main" val="182691918"/>
              </p:ext>
            </p:extLst>
          </p:nvPr>
        </p:nvGraphicFramePr>
        <p:xfrm>
          <a:off x="6921061" y="-545165"/>
          <a:ext cx="5013435" cy="505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8D901BEE-25C2-AD18-E03B-2BD36BCB93D9}"/>
              </a:ext>
            </a:extLst>
          </p:cNvPr>
          <p:cNvPicPr>
            <a:picLocks noChangeAspect="1"/>
          </p:cNvPicPr>
          <p:nvPr/>
        </p:nvPicPr>
        <p:blipFill>
          <a:blip r:embed="rId9"/>
          <a:stretch>
            <a:fillRect/>
          </a:stretch>
        </p:blipFill>
        <p:spPr>
          <a:xfrm>
            <a:off x="6684579" y="3429000"/>
            <a:ext cx="5176278" cy="3384333"/>
          </a:xfrm>
          <a:prstGeom prst="rect">
            <a:avLst/>
          </a:prstGeom>
        </p:spPr>
      </p:pic>
    </p:spTree>
    <p:extLst>
      <p:ext uri="{BB962C8B-B14F-4D97-AF65-F5344CB8AC3E}">
        <p14:creationId xmlns:p14="http://schemas.microsoft.com/office/powerpoint/2010/main" val="26486008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10A3-FF3F-80AD-5C0C-1684EFAA89E1}"/>
              </a:ext>
            </a:extLst>
          </p:cNvPr>
          <p:cNvSpPr>
            <a:spLocks noGrp="1"/>
          </p:cNvSpPr>
          <p:nvPr>
            <p:ph type="title"/>
          </p:nvPr>
        </p:nvSpPr>
        <p:spPr/>
        <p:txBody>
          <a:bodyPr/>
          <a:lstStyle/>
          <a:p>
            <a:r>
              <a:rPr lang="en-US" dirty="0"/>
              <a:t>DIFFERENT KINDS OF RESEARCH </a:t>
            </a:r>
            <a:endParaRPr lang="en-GB" dirty="0"/>
          </a:p>
        </p:txBody>
      </p:sp>
      <p:sp>
        <p:nvSpPr>
          <p:cNvPr id="3" name="Text Placeholder 2">
            <a:extLst>
              <a:ext uri="{FF2B5EF4-FFF2-40B4-BE49-F238E27FC236}">
                <a16:creationId xmlns:a16="http://schemas.microsoft.com/office/drawing/2014/main" id="{CB82E353-4072-9602-9C1E-891298403378}"/>
              </a:ext>
            </a:extLst>
          </p:cNvPr>
          <p:cNvSpPr>
            <a:spLocks noGrp="1"/>
          </p:cNvSpPr>
          <p:nvPr>
            <p:ph type="body" sz="quarter" idx="1"/>
          </p:nvPr>
        </p:nvSpPr>
        <p:spPr/>
        <p:txBody>
          <a:bodyPr>
            <a:normAutofit/>
          </a:bodyPr>
          <a:lstStyle/>
          <a:p>
            <a:pPr marL="285750" indent="-285750">
              <a:buFont typeface="Arial" panose="020B0604020202020204" pitchFamily="34" charset="0"/>
              <a:buChar char="•"/>
            </a:pPr>
            <a:r>
              <a:rPr lang="en-US" sz="2400" dirty="0"/>
              <a:t>Non-experimental research cannot tell us what caused a change </a:t>
            </a:r>
            <a:endParaRPr lang="en-GB" sz="2400" dirty="0"/>
          </a:p>
          <a:p>
            <a:pPr marL="285750" indent="-285750">
              <a:buFont typeface="Arial" panose="020B0604020202020204" pitchFamily="34" charset="0"/>
              <a:buChar char="•"/>
            </a:pPr>
            <a:r>
              <a:rPr lang="en-GB" sz="2400" dirty="0"/>
              <a:t>Example 1: Number of books in the home and book-gifting schemes </a:t>
            </a:r>
          </a:p>
        </p:txBody>
      </p:sp>
      <p:pic>
        <p:nvPicPr>
          <p:cNvPr id="5122" name="Picture 2" descr="“Καινούργια χρονιά”, καινούργια βιβλία – Κόκκινη Αλεπού">
            <a:extLst>
              <a:ext uri="{FF2B5EF4-FFF2-40B4-BE49-F238E27FC236}">
                <a16:creationId xmlns:a16="http://schemas.microsoft.com/office/drawing/2014/main" id="{02E3885C-9920-0DF3-69D8-3042A0583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983" y="1883228"/>
            <a:ext cx="5581659" cy="333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701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0D8-9170-787C-6944-722E27B8835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E1F0F5-C16D-E4A3-735F-3F3F977B2E91}"/>
              </a:ext>
            </a:extLst>
          </p:cNvPr>
          <p:cNvPicPr>
            <a:picLocks noChangeAspect="1"/>
          </p:cNvPicPr>
          <p:nvPr/>
        </p:nvPicPr>
        <p:blipFill>
          <a:blip r:embed="rId3"/>
          <a:stretch>
            <a:fillRect/>
          </a:stretch>
        </p:blipFill>
        <p:spPr>
          <a:xfrm>
            <a:off x="3998332" y="1566332"/>
            <a:ext cx="8193667" cy="4119657"/>
          </a:xfrm>
          <a:prstGeom prst="rect">
            <a:avLst/>
          </a:prstGeom>
        </p:spPr>
      </p:pic>
      <p:sp>
        <p:nvSpPr>
          <p:cNvPr id="2" name="Title 1">
            <a:extLst>
              <a:ext uri="{FF2B5EF4-FFF2-40B4-BE49-F238E27FC236}">
                <a16:creationId xmlns:a16="http://schemas.microsoft.com/office/drawing/2014/main" id="{1822534B-8C8A-20DF-76F1-602F58556214}"/>
              </a:ext>
            </a:extLst>
          </p:cNvPr>
          <p:cNvSpPr>
            <a:spLocks noGrp="1"/>
          </p:cNvSpPr>
          <p:nvPr>
            <p:ph type="title"/>
          </p:nvPr>
        </p:nvSpPr>
        <p:spPr/>
        <p:txBody>
          <a:bodyPr/>
          <a:lstStyle/>
          <a:p>
            <a:r>
              <a:rPr lang="en-US" dirty="0"/>
              <a:t>DIFFERENT KINDS OF RESEARCH </a:t>
            </a:r>
            <a:endParaRPr lang="en-GB" dirty="0"/>
          </a:p>
        </p:txBody>
      </p:sp>
      <p:sp>
        <p:nvSpPr>
          <p:cNvPr id="3" name="Text Placeholder 2">
            <a:extLst>
              <a:ext uri="{FF2B5EF4-FFF2-40B4-BE49-F238E27FC236}">
                <a16:creationId xmlns:a16="http://schemas.microsoft.com/office/drawing/2014/main" id="{990D57FD-F638-0672-186A-5710DC366EF4}"/>
              </a:ext>
            </a:extLst>
          </p:cNvPr>
          <p:cNvSpPr>
            <a:spLocks noGrp="1"/>
          </p:cNvSpPr>
          <p:nvPr>
            <p:ph type="body" sz="quarter" idx="1"/>
          </p:nvPr>
        </p:nvSpPr>
        <p:spPr/>
        <p:txBody>
          <a:bodyPr>
            <a:normAutofit/>
          </a:bodyPr>
          <a:lstStyle/>
          <a:p>
            <a:pPr marL="285750" indent="-285750">
              <a:buFont typeface="Arial" panose="020B0604020202020204" pitchFamily="34" charset="0"/>
              <a:buChar char="•"/>
            </a:pPr>
            <a:r>
              <a:rPr lang="en-US" sz="2400" dirty="0"/>
              <a:t>Non-experimental research cannot tell us what caused a change </a:t>
            </a:r>
            <a:endParaRPr lang="en-GB" sz="2400" dirty="0"/>
          </a:p>
          <a:p>
            <a:pPr marL="285750" indent="-285750">
              <a:buFont typeface="Arial" panose="020B0604020202020204" pitchFamily="34" charset="0"/>
              <a:buChar char="•"/>
            </a:pPr>
            <a:r>
              <a:rPr lang="en-GB" sz="2400" dirty="0"/>
              <a:t>Example 2: Schemes to reduce alcohol and drug use in teens </a:t>
            </a:r>
          </a:p>
        </p:txBody>
      </p:sp>
    </p:spTree>
    <p:extLst>
      <p:ext uri="{BB962C8B-B14F-4D97-AF65-F5344CB8AC3E}">
        <p14:creationId xmlns:p14="http://schemas.microsoft.com/office/powerpoint/2010/main" val="1336488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3E8A0-30C8-B23C-249F-E03E42D2AB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1C038C-5F92-D1D8-93B6-7ECBC95CAC86}"/>
              </a:ext>
            </a:extLst>
          </p:cNvPr>
          <p:cNvPicPr>
            <a:picLocks noChangeAspect="1"/>
          </p:cNvPicPr>
          <p:nvPr/>
        </p:nvPicPr>
        <p:blipFill>
          <a:blip r:embed="rId4"/>
          <a:stretch>
            <a:fillRect/>
          </a:stretch>
        </p:blipFill>
        <p:spPr>
          <a:xfrm>
            <a:off x="3998332" y="1566332"/>
            <a:ext cx="8193667" cy="4119657"/>
          </a:xfrm>
          <a:prstGeom prst="rect">
            <a:avLst/>
          </a:prstGeom>
        </p:spPr>
      </p:pic>
      <p:sp>
        <p:nvSpPr>
          <p:cNvPr id="2" name="Title 1">
            <a:extLst>
              <a:ext uri="{FF2B5EF4-FFF2-40B4-BE49-F238E27FC236}">
                <a16:creationId xmlns:a16="http://schemas.microsoft.com/office/drawing/2014/main" id="{6C4C2F2D-2737-D30B-F977-8C452C19A7B0}"/>
              </a:ext>
            </a:extLst>
          </p:cNvPr>
          <p:cNvSpPr>
            <a:spLocks noGrp="1"/>
          </p:cNvSpPr>
          <p:nvPr>
            <p:ph type="title"/>
          </p:nvPr>
        </p:nvSpPr>
        <p:spPr>
          <a:xfrm>
            <a:off x="3139439" y="365125"/>
            <a:ext cx="8333761" cy="1201208"/>
          </a:xfrm>
        </p:spPr>
        <p:txBody>
          <a:bodyPr/>
          <a:lstStyle/>
          <a:p>
            <a:r>
              <a:rPr lang="en-US" dirty="0"/>
              <a:t>DIFFERENT KINDS OF RESEARCH </a:t>
            </a:r>
            <a:endParaRPr lang="en-GB" dirty="0"/>
          </a:p>
        </p:txBody>
      </p:sp>
      <p:pic>
        <p:nvPicPr>
          <p:cNvPr id="8" name="Picture 7">
            <a:extLst>
              <a:ext uri="{FF2B5EF4-FFF2-40B4-BE49-F238E27FC236}">
                <a16:creationId xmlns:a16="http://schemas.microsoft.com/office/drawing/2014/main" id="{B805CAFB-9DD3-BB9A-8D2E-A124CDEA3CBA}"/>
              </a:ext>
            </a:extLst>
          </p:cNvPr>
          <p:cNvPicPr>
            <a:picLocks noChangeAspect="1"/>
          </p:cNvPicPr>
          <p:nvPr/>
        </p:nvPicPr>
        <p:blipFill>
          <a:blip r:embed="rId5"/>
          <a:srcRect t="2889" b="2889"/>
          <a:stretch>
            <a:fillRect/>
          </a:stretch>
        </p:blipFill>
        <p:spPr>
          <a:xfrm>
            <a:off x="361663" y="0"/>
            <a:ext cx="2629473" cy="6858000"/>
          </a:xfrm>
          <a:prstGeom prst="rect">
            <a:avLst/>
          </a:prstGeom>
        </p:spPr>
      </p:pic>
      <p:cxnSp>
        <p:nvCxnSpPr>
          <p:cNvPr id="13" name="Straight Arrow Connector 12">
            <a:extLst>
              <a:ext uri="{FF2B5EF4-FFF2-40B4-BE49-F238E27FC236}">
                <a16:creationId xmlns:a16="http://schemas.microsoft.com/office/drawing/2014/main" id="{A6C660A0-F9F7-8EF4-F227-24585903CE72}"/>
              </a:ext>
            </a:extLst>
          </p:cNvPr>
          <p:cNvCxnSpPr/>
          <p:nvPr/>
        </p:nvCxnSpPr>
        <p:spPr>
          <a:xfrm>
            <a:off x="0" y="2009980"/>
            <a:ext cx="854439" cy="0"/>
          </a:xfrm>
          <a:prstGeom prst="straightConnector1">
            <a:avLst/>
          </a:prstGeom>
          <a:noFill/>
          <a:ln w="5715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55777769"/>
      </p:ext>
    </p:extLst>
  </p:cSld>
  <p:clrMapOvr>
    <a:masterClrMapping/>
  </p:clrMapOvr>
  <p:transition spd="med"/>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Evidence taxonomies"/>
          <p:cNvSpPr txBox="1">
            <a:spLocks noGrp="1"/>
          </p:cNvSpPr>
          <p:nvPr>
            <p:ph type="title"/>
          </p:nvPr>
        </p:nvSpPr>
        <p:spPr>
          <a:xfrm>
            <a:off x="718800" y="365125"/>
            <a:ext cx="10754401" cy="1201208"/>
          </a:xfrm>
          <a:prstGeom prst="rect">
            <a:avLst/>
          </a:prstGeom>
        </p:spPr>
        <p:txBody>
          <a:bodyPr/>
          <a:lstStyle/>
          <a:p>
            <a:r>
              <a:rPr lang="en-US" dirty="0"/>
              <a:t>DIFFERENT KINDS OF RESEARCH</a:t>
            </a:r>
            <a:endParaRPr dirty="0"/>
          </a:p>
        </p:txBody>
      </p:sp>
      <p:sp>
        <p:nvSpPr>
          <p:cNvPr id="546" name="Slide Number"/>
          <p:cNvSpPr txBox="1">
            <a:spLocks noGrp="1"/>
          </p:cNvSpPr>
          <p:nvPr>
            <p:ph type="sldNum" sz="quarter" idx="2"/>
          </p:nvPr>
        </p:nvSpPr>
        <p:spPr>
          <a:xfrm>
            <a:off x="11221508" y="6450012"/>
            <a:ext cx="127001" cy="177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pic>
        <p:nvPicPr>
          <p:cNvPr id="549" name="pasted-movie.png" descr="pasted-movie.png"/>
          <p:cNvPicPr>
            <a:picLocks noChangeAspect="1"/>
          </p:cNvPicPr>
          <p:nvPr/>
        </p:nvPicPr>
        <p:blipFill>
          <a:blip r:embed="rId3"/>
          <a:stretch>
            <a:fillRect/>
          </a:stretch>
        </p:blipFill>
        <p:spPr>
          <a:xfrm>
            <a:off x="716231" y="1347055"/>
            <a:ext cx="4412969" cy="5043393"/>
          </a:xfrm>
          <a:prstGeom prst="rect">
            <a:avLst/>
          </a:prstGeom>
          <a:ln w="12700">
            <a:miter lim="400000"/>
          </a:ln>
        </p:spPr>
      </p:pic>
      <p:graphicFrame>
        <p:nvGraphicFramePr>
          <p:cNvPr id="2" name="Content Placeholder 12">
            <a:extLst>
              <a:ext uri="{FF2B5EF4-FFF2-40B4-BE49-F238E27FC236}">
                <a16:creationId xmlns:a16="http://schemas.microsoft.com/office/drawing/2014/main" id="{B25C2525-172D-57E7-7B18-30DCF73557D2}"/>
              </a:ext>
            </a:extLst>
          </p:cNvPr>
          <p:cNvGraphicFramePr>
            <a:graphicFrameLocks noGrp="1"/>
          </p:cNvGraphicFramePr>
          <p:nvPr>
            <p:extLst>
              <p:ext uri="{D42A27DB-BD31-4B8C-83A1-F6EECF244321}">
                <p14:modId xmlns:p14="http://schemas.microsoft.com/office/powerpoint/2010/main" val="960295586"/>
              </p:ext>
            </p:extLst>
          </p:nvPr>
        </p:nvGraphicFramePr>
        <p:xfrm>
          <a:off x="6281296" y="0"/>
          <a:ext cx="5629356" cy="41500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A27F1A2-4892-63F4-1C58-FE28311BEE67}"/>
              </a:ext>
            </a:extLst>
          </p:cNvPr>
          <p:cNvSpPr txBox="1"/>
          <p:nvPr/>
        </p:nvSpPr>
        <p:spPr>
          <a:xfrm>
            <a:off x="6281296" y="3912433"/>
            <a:ext cx="5191905"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err="1">
                <a:ln>
                  <a:noFill/>
                </a:ln>
                <a:solidFill>
                  <a:srgbClr val="1C1C1E"/>
                </a:solidFill>
                <a:effectLst/>
                <a:uFillTx/>
                <a:latin typeface="Georgia" panose="02040502050405020303" pitchFamily="18" charset="0"/>
                <a:sym typeface="Calibri"/>
              </a:rPr>
              <a:t>Randomised</a:t>
            </a:r>
            <a:r>
              <a:rPr kumimoji="0" lang="en-US" sz="2400" b="0" i="0" u="none" strike="noStrike" cap="none" spc="0" normalizeH="0" baseline="0" dirty="0">
                <a:ln>
                  <a:noFill/>
                </a:ln>
                <a:solidFill>
                  <a:srgbClr val="1C1C1E"/>
                </a:solidFill>
                <a:effectLst/>
                <a:uFillTx/>
                <a:latin typeface="Georgia" panose="02040502050405020303" pitchFamily="18" charset="0"/>
                <a:sym typeface="Calibri"/>
              </a:rPr>
              <a:t> Controlled Trial (RCT)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Georgia" panose="02040502050405020303" pitchFamily="18"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1C1C1E"/>
                </a:solidFill>
                <a:effectLst/>
                <a:uFillTx/>
                <a:latin typeface="Georgia" panose="02040502050405020303" pitchFamily="18" charset="0"/>
                <a:sym typeface="Calibri"/>
              </a:rPr>
              <a:t>Evidence that an intervention is likely to have </a:t>
            </a:r>
            <a:r>
              <a:rPr kumimoji="0" lang="en-US" sz="2400" b="0" i="1" u="none" strike="noStrike" cap="none" spc="0" normalizeH="0" baseline="0" dirty="0">
                <a:ln>
                  <a:noFill/>
                </a:ln>
                <a:solidFill>
                  <a:srgbClr val="1C1C1E"/>
                </a:solidFill>
                <a:effectLst/>
                <a:uFillTx/>
                <a:latin typeface="Georgia" panose="02040502050405020303" pitchFamily="18" charset="0"/>
                <a:sym typeface="Calibri"/>
              </a:rPr>
              <a:t>caused</a:t>
            </a:r>
            <a:r>
              <a:rPr kumimoji="0" lang="en-US" sz="2400" b="0" u="none" strike="noStrike" cap="none" spc="0" normalizeH="0" baseline="0" dirty="0">
                <a:ln>
                  <a:noFill/>
                </a:ln>
                <a:solidFill>
                  <a:srgbClr val="1C1C1E"/>
                </a:solidFill>
                <a:effectLst/>
                <a:uFillTx/>
                <a:latin typeface="Georgia" panose="02040502050405020303" pitchFamily="18" charset="0"/>
                <a:sym typeface="Calibri"/>
              </a:rPr>
              <a:t> a change in children or families </a:t>
            </a:r>
            <a:endParaRPr kumimoji="0" lang="en-GB" sz="2400" b="0" i="0" u="none" strike="noStrike" cap="none" spc="0" normalizeH="0" baseline="0" dirty="0">
              <a:ln>
                <a:noFill/>
              </a:ln>
              <a:solidFill>
                <a:srgbClr val="1C1C1E"/>
              </a:solidFill>
              <a:effectLst/>
              <a:uFillTx/>
              <a:latin typeface="Georgia" panose="02040502050405020303" pitchFamily="18" charset="0"/>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3DC6-6676-D3E3-8147-7B7A17149947}"/>
              </a:ext>
            </a:extLst>
          </p:cNvPr>
          <p:cNvSpPr>
            <a:spLocks noGrp="1"/>
          </p:cNvSpPr>
          <p:nvPr>
            <p:ph type="title"/>
          </p:nvPr>
        </p:nvSpPr>
        <p:spPr/>
        <p:txBody>
          <a:bodyPr/>
          <a:lstStyle/>
          <a:p>
            <a:r>
              <a:rPr lang="en-US" dirty="0"/>
              <a:t>DIFFERENT KINDS OF RESEARCH </a:t>
            </a:r>
            <a:endParaRPr lang="en-GB" dirty="0"/>
          </a:p>
        </p:txBody>
      </p:sp>
      <p:sp>
        <p:nvSpPr>
          <p:cNvPr id="3" name="Text Placeholder 2">
            <a:extLst>
              <a:ext uri="{FF2B5EF4-FFF2-40B4-BE49-F238E27FC236}">
                <a16:creationId xmlns:a16="http://schemas.microsoft.com/office/drawing/2014/main" id="{D1BBA1E4-5DF9-416A-CAB1-CACC5EBF48A6}"/>
              </a:ext>
            </a:extLst>
          </p:cNvPr>
          <p:cNvSpPr>
            <a:spLocks noGrp="1"/>
          </p:cNvSpPr>
          <p:nvPr>
            <p:ph type="body" sz="quarter" idx="1"/>
          </p:nvPr>
        </p:nvSpPr>
        <p:spPr>
          <a:xfrm>
            <a:off x="719998" y="1330063"/>
            <a:ext cx="3420002" cy="4197873"/>
          </a:xfrm>
        </p:spPr>
        <p:txBody>
          <a:bodyPr/>
          <a:lstStyle/>
          <a:p>
            <a:r>
              <a:rPr lang="en-US" b="1" dirty="0"/>
              <a:t>The first RCT</a:t>
            </a:r>
            <a:endParaRPr lang="en-GB" b="1" dirty="0"/>
          </a:p>
        </p:txBody>
      </p:sp>
      <p:pic>
        <p:nvPicPr>
          <p:cNvPr id="4" name="Image" descr="Image">
            <a:extLst>
              <a:ext uri="{FF2B5EF4-FFF2-40B4-BE49-F238E27FC236}">
                <a16:creationId xmlns:a16="http://schemas.microsoft.com/office/drawing/2014/main" id="{FCBCFE61-C005-53C5-748C-C13547711326}"/>
              </a:ext>
            </a:extLst>
          </p:cNvPr>
          <p:cNvPicPr>
            <a:picLocks noChangeAspect="1"/>
          </p:cNvPicPr>
          <p:nvPr/>
        </p:nvPicPr>
        <p:blipFill>
          <a:blip r:embed="rId4"/>
          <a:stretch>
            <a:fillRect/>
          </a:stretch>
        </p:blipFill>
        <p:spPr>
          <a:xfrm>
            <a:off x="7090748" y="1791577"/>
            <a:ext cx="3721285" cy="4381257"/>
          </a:xfrm>
          <a:prstGeom prst="rect">
            <a:avLst/>
          </a:prstGeom>
          <a:ln w="12700">
            <a:miter lim="400000"/>
          </a:ln>
        </p:spPr>
      </p:pic>
      <p:pic>
        <p:nvPicPr>
          <p:cNvPr id="6" name="Picture 5">
            <a:extLst>
              <a:ext uri="{FF2B5EF4-FFF2-40B4-BE49-F238E27FC236}">
                <a16:creationId xmlns:a16="http://schemas.microsoft.com/office/drawing/2014/main" id="{22A3FA7E-E7F3-E3C0-7774-A4CD9F5BE0E2}"/>
              </a:ext>
            </a:extLst>
          </p:cNvPr>
          <p:cNvPicPr>
            <a:picLocks noChangeAspect="1"/>
          </p:cNvPicPr>
          <p:nvPr/>
        </p:nvPicPr>
        <p:blipFill>
          <a:blip r:embed="rId5"/>
          <a:stretch>
            <a:fillRect/>
          </a:stretch>
        </p:blipFill>
        <p:spPr>
          <a:xfrm>
            <a:off x="719997" y="1791578"/>
            <a:ext cx="4381257" cy="4381257"/>
          </a:xfrm>
          <a:prstGeom prst="rect">
            <a:avLst/>
          </a:prstGeom>
        </p:spPr>
      </p:pic>
    </p:spTree>
    <p:extLst>
      <p:ext uri="{BB962C8B-B14F-4D97-AF65-F5344CB8AC3E}">
        <p14:creationId xmlns:p14="http://schemas.microsoft.com/office/powerpoint/2010/main" val="3108232183"/>
      </p:ext>
    </p:extLst>
  </p:cSld>
  <p:clrMapOvr>
    <a:masterClrMapping/>
  </p:clrMapOvr>
  <p:transition spd="med"/>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B50-D489-E7C2-41B8-17F0559E914B}"/>
              </a:ext>
            </a:extLst>
          </p:cNvPr>
          <p:cNvSpPr>
            <a:spLocks noGrp="1"/>
          </p:cNvSpPr>
          <p:nvPr>
            <p:ph type="title"/>
          </p:nvPr>
        </p:nvSpPr>
        <p:spPr/>
        <p:txBody>
          <a:bodyPr/>
          <a:lstStyle/>
          <a:p>
            <a:r>
              <a:rPr lang="en-US" dirty="0"/>
              <a:t>DIFFERENT KINDS OF RESEARCH </a:t>
            </a:r>
            <a:endParaRPr lang="en-GB" dirty="0"/>
          </a:p>
        </p:txBody>
      </p:sp>
      <p:pic>
        <p:nvPicPr>
          <p:cNvPr id="4" name="Picture 4">
            <a:extLst>
              <a:ext uri="{FF2B5EF4-FFF2-40B4-BE49-F238E27FC236}">
                <a16:creationId xmlns:a16="http://schemas.microsoft.com/office/drawing/2014/main" id="{84C48EEF-6311-A67A-B1EA-09C386EB90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9682"/>
          <a:stretch>
            <a:fillRect/>
          </a:stretch>
        </p:blipFill>
        <p:spPr bwMode="auto">
          <a:xfrm>
            <a:off x="613200" y="1550001"/>
            <a:ext cx="5482800" cy="155501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01AFA65-7334-0B60-8505-82DEDB99878E}"/>
              </a:ext>
            </a:extLst>
          </p:cNvPr>
          <p:cNvGrpSpPr/>
          <p:nvPr/>
        </p:nvGrpSpPr>
        <p:grpSpPr>
          <a:xfrm>
            <a:off x="3343411" y="1369884"/>
            <a:ext cx="10442940" cy="5418103"/>
            <a:chOff x="1472676" y="1255197"/>
            <a:chExt cx="10442940" cy="5418103"/>
          </a:xfrm>
        </p:grpSpPr>
        <p:pic>
          <p:nvPicPr>
            <p:cNvPr id="6" name="Step 9.png">
              <a:extLst>
                <a:ext uri="{FF2B5EF4-FFF2-40B4-BE49-F238E27FC236}">
                  <a16:creationId xmlns:a16="http://schemas.microsoft.com/office/drawing/2014/main" id="{48C43F59-8666-CC01-9BF7-C27698039069}"/>
                </a:ext>
              </a:extLst>
            </p:cNvPr>
            <p:cNvPicPr>
              <a:picLocks noChangeAspect="1"/>
            </p:cNvPicPr>
            <p:nvPr/>
          </p:nvPicPr>
          <p:blipFill>
            <a:blip r:embed="rId5"/>
            <a:stretch>
              <a:fillRect/>
            </a:stretch>
          </p:blipFill>
          <p:spPr>
            <a:xfrm>
              <a:off x="5625384" y="2974956"/>
              <a:ext cx="4762502" cy="406402"/>
            </a:xfrm>
            <a:prstGeom prst="rect">
              <a:avLst/>
            </a:prstGeom>
            <a:ln w="12700">
              <a:miter lim="400000"/>
            </a:ln>
          </p:spPr>
        </p:pic>
        <p:pic>
          <p:nvPicPr>
            <p:cNvPr id="7" name="Step 7.png">
              <a:extLst>
                <a:ext uri="{FF2B5EF4-FFF2-40B4-BE49-F238E27FC236}">
                  <a16:creationId xmlns:a16="http://schemas.microsoft.com/office/drawing/2014/main" id="{8C7309EE-BA57-D780-0146-3F90296769DB}"/>
                </a:ext>
              </a:extLst>
            </p:cNvPr>
            <p:cNvPicPr>
              <a:picLocks noChangeAspect="1"/>
            </p:cNvPicPr>
            <p:nvPr/>
          </p:nvPicPr>
          <p:blipFill>
            <a:blip r:embed="rId6"/>
            <a:stretch>
              <a:fillRect/>
            </a:stretch>
          </p:blipFill>
          <p:spPr>
            <a:xfrm>
              <a:off x="4702516" y="3803360"/>
              <a:ext cx="5689604" cy="393703"/>
            </a:xfrm>
            <a:prstGeom prst="rect">
              <a:avLst/>
            </a:prstGeom>
            <a:ln w="12700">
              <a:miter lim="400000"/>
            </a:ln>
          </p:spPr>
        </p:pic>
        <p:pic>
          <p:nvPicPr>
            <p:cNvPr id="8" name="Step 4.png">
              <a:extLst>
                <a:ext uri="{FF2B5EF4-FFF2-40B4-BE49-F238E27FC236}">
                  <a16:creationId xmlns:a16="http://schemas.microsoft.com/office/drawing/2014/main" id="{31AF9029-0970-5753-B997-772974C4C58A}"/>
                </a:ext>
              </a:extLst>
            </p:cNvPr>
            <p:cNvPicPr>
              <a:picLocks noChangeAspect="1"/>
            </p:cNvPicPr>
            <p:nvPr/>
          </p:nvPicPr>
          <p:blipFill>
            <a:blip r:embed="rId7"/>
            <a:stretch>
              <a:fillRect/>
            </a:stretch>
          </p:blipFill>
          <p:spPr>
            <a:xfrm>
              <a:off x="3301284" y="5035887"/>
              <a:ext cx="7086601" cy="406403"/>
            </a:xfrm>
            <a:prstGeom prst="rect">
              <a:avLst/>
            </a:prstGeom>
            <a:ln w="12700">
              <a:miter lim="400000"/>
            </a:ln>
          </p:spPr>
        </p:pic>
        <p:pic>
          <p:nvPicPr>
            <p:cNvPr id="9" name="Step 3.png">
              <a:extLst>
                <a:ext uri="{FF2B5EF4-FFF2-40B4-BE49-F238E27FC236}">
                  <a16:creationId xmlns:a16="http://schemas.microsoft.com/office/drawing/2014/main" id="{F90EB163-C0E4-AF99-FA14-234C0941E19D}"/>
                </a:ext>
              </a:extLst>
            </p:cNvPr>
            <p:cNvPicPr>
              <a:picLocks noChangeAspect="1"/>
            </p:cNvPicPr>
            <p:nvPr/>
          </p:nvPicPr>
          <p:blipFill>
            <a:blip r:embed="rId8"/>
            <a:stretch>
              <a:fillRect/>
            </a:stretch>
          </p:blipFill>
          <p:spPr>
            <a:xfrm>
              <a:off x="2793927" y="5447467"/>
              <a:ext cx="7593958" cy="406403"/>
            </a:xfrm>
            <a:prstGeom prst="rect">
              <a:avLst/>
            </a:prstGeom>
            <a:ln w="12700">
              <a:miter lim="400000"/>
            </a:ln>
          </p:spPr>
        </p:pic>
        <p:pic>
          <p:nvPicPr>
            <p:cNvPr id="10" name="Step 8.png">
              <a:extLst>
                <a:ext uri="{FF2B5EF4-FFF2-40B4-BE49-F238E27FC236}">
                  <a16:creationId xmlns:a16="http://schemas.microsoft.com/office/drawing/2014/main" id="{F6A8FA3D-B6D6-8591-1F9D-BFC5C1BE35E9}"/>
                </a:ext>
              </a:extLst>
            </p:cNvPr>
            <p:cNvPicPr>
              <a:picLocks noChangeAspect="1"/>
            </p:cNvPicPr>
            <p:nvPr/>
          </p:nvPicPr>
          <p:blipFill>
            <a:blip r:embed="rId9"/>
            <a:stretch>
              <a:fillRect/>
            </a:stretch>
          </p:blipFill>
          <p:spPr>
            <a:xfrm>
              <a:off x="5180396" y="3393685"/>
              <a:ext cx="5210030" cy="389902"/>
            </a:xfrm>
            <a:prstGeom prst="rect">
              <a:avLst/>
            </a:prstGeom>
            <a:ln w="12700">
              <a:miter lim="400000"/>
            </a:ln>
          </p:spPr>
        </p:pic>
        <p:pic>
          <p:nvPicPr>
            <p:cNvPr id="11" name="Step 6.png">
              <a:extLst>
                <a:ext uri="{FF2B5EF4-FFF2-40B4-BE49-F238E27FC236}">
                  <a16:creationId xmlns:a16="http://schemas.microsoft.com/office/drawing/2014/main" id="{7DCD9687-35FA-09B7-0CB0-0C565AF3D400}"/>
                </a:ext>
              </a:extLst>
            </p:cNvPr>
            <p:cNvPicPr>
              <a:picLocks noChangeAspect="1"/>
            </p:cNvPicPr>
            <p:nvPr/>
          </p:nvPicPr>
          <p:blipFill>
            <a:blip r:embed="rId10"/>
            <a:stretch>
              <a:fillRect/>
            </a:stretch>
          </p:blipFill>
          <p:spPr>
            <a:xfrm>
              <a:off x="4232997" y="4198511"/>
              <a:ext cx="6154888" cy="424349"/>
            </a:xfrm>
            <a:prstGeom prst="rect">
              <a:avLst/>
            </a:prstGeom>
            <a:ln w="12700">
              <a:miter lim="400000"/>
            </a:ln>
          </p:spPr>
        </p:pic>
        <p:pic>
          <p:nvPicPr>
            <p:cNvPr id="12" name="Step 5.png">
              <a:extLst>
                <a:ext uri="{FF2B5EF4-FFF2-40B4-BE49-F238E27FC236}">
                  <a16:creationId xmlns:a16="http://schemas.microsoft.com/office/drawing/2014/main" id="{63AC192E-9C4E-4A53-DC4E-CA7ACDB6FA2E}"/>
                </a:ext>
              </a:extLst>
            </p:cNvPr>
            <p:cNvPicPr>
              <a:picLocks noChangeAspect="1"/>
            </p:cNvPicPr>
            <p:nvPr/>
          </p:nvPicPr>
          <p:blipFill>
            <a:blip r:embed="rId11"/>
            <a:stretch>
              <a:fillRect/>
            </a:stretch>
          </p:blipFill>
          <p:spPr>
            <a:xfrm>
              <a:off x="3771184" y="4606363"/>
              <a:ext cx="6616701" cy="406403"/>
            </a:xfrm>
            <a:prstGeom prst="rect">
              <a:avLst/>
            </a:prstGeom>
            <a:ln w="12700">
              <a:miter lim="400000"/>
            </a:ln>
          </p:spPr>
        </p:pic>
        <p:pic>
          <p:nvPicPr>
            <p:cNvPr id="13" name="Step 2.png">
              <a:extLst>
                <a:ext uri="{FF2B5EF4-FFF2-40B4-BE49-F238E27FC236}">
                  <a16:creationId xmlns:a16="http://schemas.microsoft.com/office/drawing/2014/main" id="{A978611C-0149-DA75-EFE2-86669D15FF76}"/>
                </a:ext>
              </a:extLst>
            </p:cNvPr>
            <p:cNvPicPr>
              <a:picLocks noChangeAspect="1"/>
            </p:cNvPicPr>
            <p:nvPr/>
          </p:nvPicPr>
          <p:blipFill>
            <a:blip r:embed="rId12"/>
            <a:stretch>
              <a:fillRect/>
            </a:stretch>
          </p:blipFill>
          <p:spPr>
            <a:xfrm>
              <a:off x="2310416" y="5868018"/>
              <a:ext cx="8090170" cy="407076"/>
            </a:xfrm>
            <a:prstGeom prst="rect">
              <a:avLst/>
            </a:prstGeom>
            <a:ln w="12700">
              <a:miter lim="400000"/>
            </a:ln>
          </p:spPr>
        </p:pic>
        <p:pic>
          <p:nvPicPr>
            <p:cNvPr id="14" name="Step 1.png">
              <a:extLst>
                <a:ext uri="{FF2B5EF4-FFF2-40B4-BE49-F238E27FC236}">
                  <a16:creationId xmlns:a16="http://schemas.microsoft.com/office/drawing/2014/main" id="{BEF33FBC-33D7-A28C-19D9-7E7DBE973633}"/>
                </a:ext>
              </a:extLst>
            </p:cNvPr>
            <p:cNvPicPr>
              <a:picLocks noChangeAspect="1"/>
            </p:cNvPicPr>
            <p:nvPr/>
          </p:nvPicPr>
          <p:blipFill>
            <a:blip r:embed="rId13"/>
            <a:stretch>
              <a:fillRect/>
            </a:stretch>
          </p:blipFill>
          <p:spPr>
            <a:xfrm>
              <a:off x="1878883" y="6263842"/>
              <a:ext cx="8509002" cy="409458"/>
            </a:xfrm>
            <a:prstGeom prst="rect">
              <a:avLst/>
            </a:prstGeom>
            <a:ln w="12700">
              <a:miter lim="400000"/>
            </a:ln>
          </p:spPr>
        </p:pic>
        <p:pic>
          <p:nvPicPr>
            <p:cNvPr id="15" name="Step 10.png">
              <a:extLst>
                <a:ext uri="{FF2B5EF4-FFF2-40B4-BE49-F238E27FC236}">
                  <a16:creationId xmlns:a16="http://schemas.microsoft.com/office/drawing/2014/main" id="{71E29655-43AA-6DCE-23BE-E96509B655BA}"/>
                </a:ext>
              </a:extLst>
            </p:cNvPr>
            <p:cNvPicPr>
              <a:picLocks noChangeAspect="1"/>
            </p:cNvPicPr>
            <p:nvPr/>
          </p:nvPicPr>
          <p:blipFill>
            <a:blip r:embed="rId14"/>
            <a:stretch>
              <a:fillRect/>
            </a:stretch>
          </p:blipFill>
          <p:spPr>
            <a:xfrm>
              <a:off x="6107984" y="2560414"/>
              <a:ext cx="4279902" cy="393703"/>
            </a:xfrm>
            <a:prstGeom prst="rect">
              <a:avLst/>
            </a:prstGeom>
            <a:ln w="12700">
              <a:miter lim="400000"/>
            </a:ln>
          </p:spPr>
        </p:pic>
        <p:grpSp>
          <p:nvGrpSpPr>
            <p:cNvPr id="16" name="Group 15">
              <a:extLst>
                <a:ext uri="{FF2B5EF4-FFF2-40B4-BE49-F238E27FC236}">
                  <a16:creationId xmlns:a16="http://schemas.microsoft.com/office/drawing/2014/main" id="{D31429B8-D3AA-EE93-AFF9-F1674B057891}"/>
                </a:ext>
              </a:extLst>
            </p:cNvPr>
            <p:cNvGrpSpPr/>
            <p:nvPr/>
          </p:nvGrpSpPr>
          <p:grpSpPr>
            <a:xfrm>
              <a:off x="10449261" y="5094259"/>
              <a:ext cx="1453653" cy="1535662"/>
              <a:chOff x="-3" y="-4"/>
              <a:chExt cx="1453652" cy="1535662"/>
            </a:xfrm>
          </p:grpSpPr>
          <p:grpSp>
            <p:nvGrpSpPr>
              <p:cNvPr id="41" name="Group 40">
                <a:extLst>
                  <a:ext uri="{FF2B5EF4-FFF2-40B4-BE49-F238E27FC236}">
                    <a16:creationId xmlns:a16="http://schemas.microsoft.com/office/drawing/2014/main" id="{981EB500-7DE3-99CD-07D4-9EEE474B8AC5}"/>
                  </a:ext>
                </a:extLst>
              </p:cNvPr>
              <p:cNvGrpSpPr/>
              <p:nvPr/>
            </p:nvGrpSpPr>
            <p:grpSpPr>
              <a:xfrm>
                <a:off x="-3" y="-4"/>
                <a:ext cx="1453652" cy="1535662"/>
                <a:chOff x="-1" y="-2"/>
                <a:chExt cx="1453651" cy="1535662"/>
              </a:xfrm>
            </p:grpSpPr>
            <p:sp>
              <p:nvSpPr>
                <p:cNvPr id="43" name="TextBox 6">
                  <a:extLst>
                    <a:ext uri="{FF2B5EF4-FFF2-40B4-BE49-F238E27FC236}">
                      <a16:creationId xmlns:a16="http://schemas.microsoft.com/office/drawing/2014/main" id="{9B93E91D-7B60-6D16-97B9-359E045C9986}"/>
                    </a:ext>
                  </a:extLst>
                </p:cNvPr>
                <p:cNvSpPr txBox="1"/>
                <p:nvPr/>
              </p:nvSpPr>
              <p:spPr>
                <a:xfrm>
                  <a:off x="272544" y="557721"/>
                  <a:ext cx="118110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8" tIns="45718" rIns="45718" bIns="45718"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D5B50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r>
                    <a:t>EIF NL2</a:t>
                  </a:r>
                </a:p>
              </p:txBody>
            </p:sp>
            <p:sp>
              <p:nvSpPr>
                <p:cNvPr id="44" name="Right Bracket 10">
                  <a:extLst>
                    <a:ext uri="{FF2B5EF4-FFF2-40B4-BE49-F238E27FC236}">
                      <a16:creationId xmlns:a16="http://schemas.microsoft.com/office/drawing/2014/main" id="{182B37F8-EDDC-C3DE-C829-56923B751EA7}"/>
                    </a:ext>
                  </a:extLst>
                </p:cNvPr>
                <p:cNvSpPr/>
                <p:nvPr/>
              </p:nvSpPr>
              <p:spPr>
                <a:xfrm>
                  <a:off x="-1" y="-2"/>
                  <a:ext cx="45722" cy="1535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24"/>
                        <a:pt x="21600" y="54"/>
                      </a:cubicBezTo>
                      <a:lnTo>
                        <a:pt x="21600" y="21546"/>
                      </a:lnTo>
                      <a:cubicBezTo>
                        <a:pt x="21600" y="21576"/>
                        <a:pt x="11929" y="21600"/>
                        <a:pt x="0" y="21600"/>
                      </a:cubicBezTo>
                    </a:path>
                  </a:pathLst>
                </a:custGeom>
                <a:noFill/>
                <a:ln w="12700" cap="flat">
                  <a:solidFill>
                    <a:srgbClr val="D5B501"/>
                  </a:solidFill>
                  <a:prstDash val="solid"/>
                  <a:miter lim="800000"/>
                </a:ln>
                <a:effectLst/>
              </p:spPr>
              <p:txBody>
                <a:bodyPr wrap="square" lIns="45718" tIns="45718" rIns="45718" bIns="45718"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pPr algn="ctr">
                    <a:defRPr>
                      <a:solidFill>
                        <a:srgbClr val="D5B501"/>
                      </a:solidFill>
                      <a:latin typeface="Arial"/>
                      <a:ea typeface="Arial"/>
                      <a:cs typeface="Arial"/>
                      <a:sym typeface="Arial"/>
                    </a:defRPr>
                  </a:pPr>
                  <a:endParaRPr/>
                </a:p>
              </p:txBody>
            </p:sp>
          </p:grpSp>
          <p:sp>
            <p:nvSpPr>
              <p:cNvPr id="42" name="Straight Connector 41">
                <a:extLst>
                  <a:ext uri="{FF2B5EF4-FFF2-40B4-BE49-F238E27FC236}">
                    <a16:creationId xmlns:a16="http://schemas.microsoft.com/office/drawing/2014/main" id="{A1FF2B3D-4C06-B1F3-93C7-7331184CB6FB}"/>
                  </a:ext>
                </a:extLst>
              </p:cNvPr>
              <p:cNvSpPr/>
              <p:nvPr/>
            </p:nvSpPr>
            <p:spPr>
              <a:xfrm flipV="1">
                <a:off x="45719" y="763443"/>
                <a:ext cx="242254" cy="4387"/>
              </a:xfrm>
              <a:prstGeom prst="line">
                <a:avLst/>
              </a:prstGeom>
              <a:noFill/>
              <a:ln w="12700" cap="flat">
                <a:solidFill>
                  <a:srgbClr val="D5B501"/>
                </a:solidFill>
                <a:prstDash val="solid"/>
                <a:miter lim="800000"/>
              </a:ln>
              <a:effectLst/>
            </p:spPr>
            <p:txBody>
              <a:bodyPr wrap="square" lIns="45718" tIns="45718" rIns="45718" bIns="45718"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endParaRPr/>
              </a:p>
            </p:txBody>
          </p:sp>
        </p:grpSp>
        <p:grpSp>
          <p:nvGrpSpPr>
            <p:cNvPr id="17" name="Group 16">
              <a:extLst>
                <a:ext uri="{FF2B5EF4-FFF2-40B4-BE49-F238E27FC236}">
                  <a16:creationId xmlns:a16="http://schemas.microsoft.com/office/drawing/2014/main" id="{BD6A2B4E-D577-7399-6E69-B4D4F975CBB5}"/>
                </a:ext>
              </a:extLst>
            </p:cNvPr>
            <p:cNvGrpSpPr/>
            <p:nvPr/>
          </p:nvGrpSpPr>
          <p:grpSpPr>
            <a:xfrm>
              <a:off x="10458259" y="4624947"/>
              <a:ext cx="1457357" cy="333085"/>
              <a:chOff x="-1" y="-1"/>
              <a:chExt cx="1457355" cy="333084"/>
            </a:xfrm>
          </p:grpSpPr>
          <p:sp>
            <p:nvSpPr>
              <p:cNvPr id="38" name="TextBox 18">
                <a:extLst>
                  <a:ext uri="{FF2B5EF4-FFF2-40B4-BE49-F238E27FC236}">
                    <a16:creationId xmlns:a16="http://schemas.microsoft.com/office/drawing/2014/main" id="{77B637CC-CCD1-7142-C9DC-414AF1F85543}"/>
                  </a:ext>
                </a:extLst>
              </p:cNvPr>
              <p:cNvSpPr txBox="1"/>
              <p:nvPr/>
            </p:nvSpPr>
            <p:spPr>
              <a:xfrm>
                <a:off x="276250" y="-1"/>
                <a:ext cx="1181104"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8" tIns="45718" rIns="45718" bIns="45718"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8A9B27"/>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r>
                  <a:t>EIF Level 2</a:t>
                </a:r>
              </a:p>
            </p:txBody>
          </p:sp>
          <p:sp>
            <p:nvSpPr>
              <p:cNvPr id="39" name="Right Bracket 45">
                <a:extLst>
                  <a:ext uri="{FF2B5EF4-FFF2-40B4-BE49-F238E27FC236}">
                    <a16:creationId xmlns:a16="http://schemas.microsoft.com/office/drawing/2014/main" id="{F1FFCE2A-8295-75DC-F8D1-498B58F73497}"/>
                  </a:ext>
                </a:extLst>
              </p:cNvPr>
              <p:cNvSpPr/>
              <p:nvPr/>
            </p:nvSpPr>
            <p:spPr>
              <a:xfrm>
                <a:off x="-1" y="55466"/>
                <a:ext cx="45724" cy="267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138"/>
                      <a:pt x="21600" y="308"/>
                    </a:cubicBezTo>
                    <a:lnTo>
                      <a:pt x="21600" y="21292"/>
                    </a:lnTo>
                    <a:cubicBezTo>
                      <a:pt x="21600" y="21462"/>
                      <a:pt x="11929" y="21600"/>
                      <a:pt x="0" y="21600"/>
                    </a:cubicBezTo>
                  </a:path>
                </a:pathLst>
              </a:custGeom>
              <a:noFill/>
              <a:ln w="12700" cap="flat">
                <a:solidFill>
                  <a:srgbClr val="8A9B27"/>
                </a:solidFill>
                <a:prstDash val="solid"/>
                <a:miter lim="800000"/>
              </a:ln>
              <a:effectLst/>
            </p:spPr>
            <p:txBody>
              <a:bodyPr wrap="square" lIns="45718" tIns="45718" rIns="45718" bIns="45718"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pPr algn="ctr">
                  <a:defRPr>
                    <a:solidFill>
                      <a:srgbClr val="D5B501"/>
                    </a:solidFill>
                    <a:latin typeface="Arial"/>
                    <a:ea typeface="Arial"/>
                    <a:cs typeface="Arial"/>
                    <a:sym typeface="Arial"/>
                  </a:defRPr>
                </a:pPr>
                <a:endParaRPr/>
              </a:p>
            </p:txBody>
          </p:sp>
          <p:sp>
            <p:nvSpPr>
              <p:cNvPr id="40" name="Straight Connector 39">
                <a:extLst>
                  <a:ext uri="{FF2B5EF4-FFF2-40B4-BE49-F238E27FC236}">
                    <a16:creationId xmlns:a16="http://schemas.microsoft.com/office/drawing/2014/main" id="{E007987F-858F-1989-9387-754EDCBB54BF}"/>
                  </a:ext>
                </a:extLst>
              </p:cNvPr>
              <p:cNvSpPr/>
              <p:nvPr/>
            </p:nvSpPr>
            <p:spPr>
              <a:xfrm flipV="1">
                <a:off x="45720" y="184667"/>
                <a:ext cx="242253" cy="4387"/>
              </a:xfrm>
              <a:prstGeom prst="line">
                <a:avLst/>
              </a:prstGeom>
              <a:noFill/>
              <a:ln w="12700" cap="flat">
                <a:solidFill>
                  <a:srgbClr val="8A9B27"/>
                </a:solidFill>
                <a:prstDash val="solid"/>
                <a:miter lim="800000"/>
              </a:ln>
              <a:effectLst/>
            </p:spPr>
            <p:txBody>
              <a:bodyPr wrap="square" lIns="45718" tIns="45718" rIns="45718" bIns="45718"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endParaRPr/>
              </a:p>
            </p:txBody>
          </p:sp>
        </p:grpSp>
        <p:grpSp>
          <p:nvGrpSpPr>
            <p:cNvPr id="18" name="Group 17">
              <a:extLst>
                <a:ext uri="{FF2B5EF4-FFF2-40B4-BE49-F238E27FC236}">
                  <a16:creationId xmlns:a16="http://schemas.microsoft.com/office/drawing/2014/main" id="{A374F18B-BB0A-3353-317A-AFF18FBFD08A}"/>
                </a:ext>
              </a:extLst>
            </p:cNvPr>
            <p:cNvGrpSpPr/>
            <p:nvPr/>
          </p:nvGrpSpPr>
          <p:grpSpPr>
            <a:xfrm>
              <a:off x="10458259" y="4219786"/>
              <a:ext cx="1457357" cy="333085"/>
              <a:chOff x="-1" y="-1"/>
              <a:chExt cx="1457355" cy="333084"/>
            </a:xfrm>
          </p:grpSpPr>
          <p:sp>
            <p:nvSpPr>
              <p:cNvPr id="35" name="TextBox 49">
                <a:extLst>
                  <a:ext uri="{FF2B5EF4-FFF2-40B4-BE49-F238E27FC236}">
                    <a16:creationId xmlns:a16="http://schemas.microsoft.com/office/drawing/2014/main" id="{5725DC69-9FCD-0709-F79C-00995707B871}"/>
                  </a:ext>
                </a:extLst>
              </p:cNvPr>
              <p:cNvSpPr txBox="1"/>
              <p:nvPr/>
            </p:nvSpPr>
            <p:spPr>
              <a:xfrm>
                <a:off x="276250" y="-1"/>
                <a:ext cx="1181104"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8" tIns="45718" rIns="45718" bIns="45718"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3D8955"/>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r>
                  <a:t>EIF Level 3</a:t>
                </a:r>
              </a:p>
            </p:txBody>
          </p:sp>
          <p:sp>
            <p:nvSpPr>
              <p:cNvPr id="36" name="Right Bracket 50">
                <a:extLst>
                  <a:ext uri="{FF2B5EF4-FFF2-40B4-BE49-F238E27FC236}">
                    <a16:creationId xmlns:a16="http://schemas.microsoft.com/office/drawing/2014/main" id="{2290D72A-E2CA-9818-6B8E-70450D1FA735}"/>
                  </a:ext>
                </a:extLst>
              </p:cNvPr>
              <p:cNvSpPr/>
              <p:nvPr/>
            </p:nvSpPr>
            <p:spPr>
              <a:xfrm>
                <a:off x="-1" y="55466"/>
                <a:ext cx="45724" cy="267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138"/>
                      <a:pt x="21600" y="308"/>
                    </a:cubicBezTo>
                    <a:lnTo>
                      <a:pt x="21600" y="21292"/>
                    </a:lnTo>
                    <a:cubicBezTo>
                      <a:pt x="21600" y="21462"/>
                      <a:pt x="11929" y="21600"/>
                      <a:pt x="0" y="21600"/>
                    </a:cubicBezTo>
                  </a:path>
                </a:pathLst>
              </a:custGeom>
              <a:noFill/>
              <a:ln w="12700" cap="flat">
                <a:solidFill>
                  <a:srgbClr val="3D8955"/>
                </a:solidFill>
                <a:prstDash val="solid"/>
                <a:miter lim="800000"/>
              </a:ln>
              <a:effectLst/>
            </p:spPr>
            <p:txBody>
              <a:bodyPr wrap="square" lIns="45718" tIns="45718" rIns="45718" bIns="45718"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pPr algn="ctr">
                  <a:defRPr>
                    <a:solidFill>
                      <a:srgbClr val="D5B501"/>
                    </a:solidFill>
                    <a:latin typeface="Arial"/>
                    <a:ea typeface="Arial"/>
                    <a:cs typeface="Arial"/>
                    <a:sym typeface="Arial"/>
                  </a:defRPr>
                </a:pPr>
                <a:endParaRPr/>
              </a:p>
            </p:txBody>
          </p:sp>
          <p:sp>
            <p:nvSpPr>
              <p:cNvPr id="37" name="Straight Connector 36">
                <a:extLst>
                  <a:ext uri="{FF2B5EF4-FFF2-40B4-BE49-F238E27FC236}">
                    <a16:creationId xmlns:a16="http://schemas.microsoft.com/office/drawing/2014/main" id="{2475B8BD-C90A-64E6-1C7F-698510813F69}"/>
                  </a:ext>
                </a:extLst>
              </p:cNvPr>
              <p:cNvSpPr/>
              <p:nvPr/>
            </p:nvSpPr>
            <p:spPr>
              <a:xfrm flipV="1">
                <a:off x="45720" y="184667"/>
                <a:ext cx="242253" cy="4387"/>
              </a:xfrm>
              <a:prstGeom prst="line">
                <a:avLst/>
              </a:prstGeom>
              <a:noFill/>
              <a:ln w="12700" cap="flat">
                <a:solidFill>
                  <a:srgbClr val="3D8955"/>
                </a:solidFill>
                <a:prstDash val="solid"/>
                <a:miter lim="800000"/>
              </a:ln>
              <a:effectLst/>
            </p:spPr>
            <p:txBody>
              <a:bodyPr wrap="square" lIns="45718" tIns="45718" rIns="45718" bIns="45718"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endParaRPr/>
              </a:p>
            </p:txBody>
          </p:sp>
        </p:grpSp>
        <p:grpSp>
          <p:nvGrpSpPr>
            <p:cNvPr id="19" name="Group 18">
              <a:extLst>
                <a:ext uri="{FF2B5EF4-FFF2-40B4-BE49-F238E27FC236}">
                  <a16:creationId xmlns:a16="http://schemas.microsoft.com/office/drawing/2014/main" id="{29C15DCB-AC7D-267C-2F8C-49E4BF1F415D}"/>
                </a:ext>
              </a:extLst>
            </p:cNvPr>
            <p:cNvGrpSpPr/>
            <p:nvPr/>
          </p:nvGrpSpPr>
          <p:grpSpPr>
            <a:xfrm>
              <a:off x="10458255" y="2653628"/>
              <a:ext cx="1453654" cy="1535662"/>
              <a:chOff x="-3" y="-4"/>
              <a:chExt cx="1453653" cy="1535662"/>
            </a:xfrm>
          </p:grpSpPr>
          <p:grpSp>
            <p:nvGrpSpPr>
              <p:cNvPr id="31" name="Group 30">
                <a:extLst>
                  <a:ext uri="{FF2B5EF4-FFF2-40B4-BE49-F238E27FC236}">
                    <a16:creationId xmlns:a16="http://schemas.microsoft.com/office/drawing/2014/main" id="{9393A654-B3C8-0AA8-876A-386F3CFC2D7D}"/>
                  </a:ext>
                </a:extLst>
              </p:cNvPr>
              <p:cNvGrpSpPr/>
              <p:nvPr/>
            </p:nvGrpSpPr>
            <p:grpSpPr>
              <a:xfrm>
                <a:off x="-3" y="-4"/>
                <a:ext cx="1453653" cy="1535662"/>
                <a:chOff x="-1" y="-2"/>
                <a:chExt cx="1453652" cy="1535662"/>
              </a:xfrm>
            </p:grpSpPr>
            <p:sp>
              <p:nvSpPr>
                <p:cNvPr id="33" name="TextBox 58">
                  <a:extLst>
                    <a:ext uri="{FF2B5EF4-FFF2-40B4-BE49-F238E27FC236}">
                      <a16:creationId xmlns:a16="http://schemas.microsoft.com/office/drawing/2014/main" id="{98A83479-D3FB-1A3A-343E-DE55E4B1409C}"/>
                    </a:ext>
                  </a:extLst>
                </p:cNvPr>
                <p:cNvSpPr txBox="1"/>
                <p:nvPr/>
              </p:nvSpPr>
              <p:spPr>
                <a:xfrm>
                  <a:off x="272544" y="557721"/>
                  <a:ext cx="1181107"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8" tIns="45718" rIns="45718" bIns="45718"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47B8A"/>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r>
                    <a:t>EIF Level 4</a:t>
                  </a:r>
                </a:p>
              </p:txBody>
            </p:sp>
            <p:sp>
              <p:nvSpPr>
                <p:cNvPr id="34" name="Right Bracket 59">
                  <a:extLst>
                    <a:ext uri="{FF2B5EF4-FFF2-40B4-BE49-F238E27FC236}">
                      <a16:creationId xmlns:a16="http://schemas.microsoft.com/office/drawing/2014/main" id="{14CB96E0-D43D-0665-D808-B0890F2C4C87}"/>
                    </a:ext>
                  </a:extLst>
                </p:cNvPr>
                <p:cNvSpPr/>
                <p:nvPr/>
              </p:nvSpPr>
              <p:spPr>
                <a:xfrm>
                  <a:off x="-1" y="-2"/>
                  <a:ext cx="45722" cy="1535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24"/>
                        <a:pt x="21600" y="54"/>
                      </a:cubicBezTo>
                      <a:lnTo>
                        <a:pt x="21600" y="21546"/>
                      </a:lnTo>
                      <a:cubicBezTo>
                        <a:pt x="21600" y="21576"/>
                        <a:pt x="11929" y="21600"/>
                        <a:pt x="0" y="21600"/>
                      </a:cubicBezTo>
                    </a:path>
                  </a:pathLst>
                </a:custGeom>
                <a:noFill/>
                <a:ln w="12700" cap="flat">
                  <a:solidFill>
                    <a:srgbClr val="047B8A"/>
                  </a:solidFill>
                  <a:prstDash val="solid"/>
                  <a:miter lim="800000"/>
                </a:ln>
                <a:effectLst/>
              </p:spPr>
              <p:txBody>
                <a:bodyPr wrap="square" lIns="45718" tIns="45718" rIns="45718" bIns="45718"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pPr algn="ctr">
                    <a:defRPr>
                      <a:solidFill>
                        <a:srgbClr val="D5B501"/>
                      </a:solidFill>
                      <a:latin typeface="Arial"/>
                      <a:ea typeface="Arial"/>
                      <a:cs typeface="Arial"/>
                      <a:sym typeface="Arial"/>
                    </a:defRPr>
                  </a:pPr>
                  <a:endParaRPr/>
                </a:p>
              </p:txBody>
            </p:sp>
          </p:grpSp>
          <p:sp>
            <p:nvSpPr>
              <p:cNvPr id="32" name="Straight Connector 31">
                <a:extLst>
                  <a:ext uri="{FF2B5EF4-FFF2-40B4-BE49-F238E27FC236}">
                    <a16:creationId xmlns:a16="http://schemas.microsoft.com/office/drawing/2014/main" id="{CE11D318-EC06-0EE6-F7B6-58230224B404}"/>
                  </a:ext>
                </a:extLst>
              </p:cNvPr>
              <p:cNvSpPr/>
              <p:nvPr/>
            </p:nvSpPr>
            <p:spPr>
              <a:xfrm flipV="1">
                <a:off x="45719" y="763443"/>
                <a:ext cx="242254" cy="4387"/>
              </a:xfrm>
              <a:prstGeom prst="line">
                <a:avLst/>
              </a:prstGeom>
              <a:noFill/>
              <a:ln w="12700" cap="flat">
                <a:solidFill>
                  <a:srgbClr val="047B8A"/>
                </a:solidFill>
                <a:prstDash val="solid"/>
                <a:miter lim="800000"/>
              </a:ln>
              <a:effectLst/>
            </p:spPr>
            <p:txBody>
              <a:bodyPr wrap="square" lIns="45718" tIns="45718" rIns="45718" bIns="45718"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n-lt"/>
                    <a:ea typeface="+mn-ea"/>
                    <a:cs typeface="+mn-cs"/>
                    <a:sym typeface="Calibri"/>
                  </a:defRPr>
                </a:lvl9pPr>
              </a:lstStyle>
              <a:p>
                <a:endParaRPr/>
              </a:p>
            </p:txBody>
          </p:sp>
        </p:grpSp>
        <p:pic>
          <p:nvPicPr>
            <p:cNvPr id="20" name="Stepping icon.png">
              <a:extLst>
                <a:ext uri="{FF2B5EF4-FFF2-40B4-BE49-F238E27FC236}">
                  <a16:creationId xmlns:a16="http://schemas.microsoft.com/office/drawing/2014/main" id="{72AD3EDB-B1CC-DA18-B30A-4038D8B9E003}"/>
                </a:ext>
              </a:extLst>
            </p:cNvPr>
            <p:cNvPicPr>
              <a:picLocks noChangeAspect="1"/>
            </p:cNvPicPr>
            <p:nvPr/>
          </p:nvPicPr>
          <p:blipFill>
            <a:blip r:embed="rId15"/>
            <a:stretch>
              <a:fillRect/>
            </a:stretch>
          </p:blipFill>
          <p:spPr>
            <a:xfrm>
              <a:off x="1472676" y="5301431"/>
              <a:ext cx="685803" cy="1346203"/>
            </a:xfrm>
            <a:prstGeom prst="rect">
              <a:avLst/>
            </a:prstGeom>
            <a:ln w="12700">
              <a:miter lim="400000"/>
            </a:ln>
          </p:spPr>
        </p:pic>
        <p:pic>
          <p:nvPicPr>
            <p:cNvPr id="21" name="Stepping icon.png">
              <a:extLst>
                <a:ext uri="{FF2B5EF4-FFF2-40B4-BE49-F238E27FC236}">
                  <a16:creationId xmlns:a16="http://schemas.microsoft.com/office/drawing/2014/main" id="{C0ABCB63-B89F-0EA8-1A07-363378AB39FE}"/>
                </a:ext>
              </a:extLst>
            </p:cNvPr>
            <p:cNvPicPr>
              <a:picLocks noChangeAspect="1"/>
            </p:cNvPicPr>
            <p:nvPr/>
          </p:nvPicPr>
          <p:blipFill>
            <a:blip r:embed="rId15"/>
            <a:stretch>
              <a:fillRect/>
            </a:stretch>
          </p:blipFill>
          <p:spPr>
            <a:xfrm>
              <a:off x="1980580" y="4893383"/>
              <a:ext cx="685803" cy="1346203"/>
            </a:xfrm>
            <a:prstGeom prst="rect">
              <a:avLst/>
            </a:prstGeom>
            <a:ln w="12700">
              <a:miter lim="400000"/>
            </a:ln>
          </p:spPr>
        </p:pic>
        <p:pic>
          <p:nvPicPr>
            <p:cNvPr id="22" name="Stepping icon.png">
              <a:extLst>
                <a:ext uri="{FF2B5EF4-FFF2-40B4-BE49-F238E27FC236}">
                  <a16:creationId xmlns:a16="http://schemas.microsoft.com/office/drawing/2014/main" id="{9DBEB701-1D38-0E3B-DFDE-F7E008BFF4D9}"/>
                </a:ext>
              </a:extLst>
            </p:cNvPr>
            <p:cNvPicPr>
              <a:picLocks noChangeAspect="1"/>
            </p:cNvPicPr>
            <p:nvPr/>
          </p:nvPicPr>
          <p:blipFill>
            <a:blip r:embed="rId15"/>
            <a:stretch>
              <a:fillRect/>
            </a:stretch>
          </p:blipFill>
          <p:spPr>
            <a:xfrm>
              <a:off x="2450480" y="4487274"/>
              <a:ext cx="685803" cy="1346203"/>
            </a:xfrm>
            <a:prstGeom prst="rect">
              <a:avLst/>
            </a:prstGeom>
            <a:ln w="12700">
              <a:miter lim="400000"/>
            </a:ln>
          </p:spPr>
        </p:pic>
        <p:pic>
          <p:nvPicPr>
            <p:cNvPr id="23" name="Stepping icon.png">
              <a:extLst>
                <a:ext uri="{FF2B5EF4-FFF2-40B4-BE49-F238E27FC236}">
                  <a16:creationId xmlns:a16="http://schemas.microsoft.com/office/drawing/2014/main" id="{4CEDC7A8-6146-E983-C9F7-46117630EE31}"/>
                </a:ext>
              </a:extLst>
            </p:cNvPr>
            <p:cNvPicPr>
              <a:picLocks noChangeAspect="1"/>
            </p:cNvPicPr>
            <p:nvPr/>
          </p:nvPicPr>
          <p:blipFill>
            <a:blip r:embed="rId15"/>
            <a:stretch>
              <a:fillRect/>
            </a:stretch>
          </p:blipFill>
          <p:spPr>
            <a:xfrm>
              <a:off x="2926682" y="4075867"/>
              <a:ext cx="685803" cy="1346203"/>
            </a:xfrm>
            <a:prstGeom prst="rect">
              <a:avLst/>
            </a:prstGeom>
            <a:ln w="12700">
              <a:miter lim="400000"/>
            </a:ln>
          </p:spPr>
        </p:pic>
        <p:pic>
          <p:nvPicPr>
            <p:cNvPr id="24" name="Stepping icon.png">
              <a:extLst>
                <a:ext uri="{FF2B5EF4-FFF2-40B4-BE49-F238E27FC236}">
                  <a16:creationId xmlns:a16="http://schemas.microsoft.com/office/drawing/2014/main" id="{20CCB60E-C131-11FD-131F-393A22A72ED6}"/>
                </a:ext>
              </a:extLst>
            </p:cNvPr>
            <p:cNvPicPr>
              <a:picLocks noChangeAspect="1"/>
            </p:cNvPicPr>
            <p:nvPr/>
          </p:nvPicPr>
          <p:blipFill>
            <a:blip r:embed="rId15"/>
            <a:stretch>
              <a:fillRect/>
            </a:stretch>
          </p:blipFill>
          <p:spPr>
            <a:xfrm>
              <a:off x="3402884" y="3652639"/>
              <a:ext cx="685802" cy="1346203"/>
            </a:xfrm>
            <a:prstGeom prst="rect">
              <a:avLst/>
            </a:prstGeom>
            <a:ln w="12700">
              <a:miter lim="400000"/>
            </a:ln>
          </p:spPr>
        </p:pic>
        <p:pic>
          <p:nvPicPr>
            <p:cNvPr id="25" name="Stepping icon.png">
              <a:extLst>
                <a:ext uri="{FF2B5EF4-FFF2-40B4-BE49-F238E27FC236}">
                  <a16:creationId xmlns:a16="http://schemas.microsoft.com/office/drawing/2014/main" id="{8E175C5A-22E1-144F-6A88-CF6E9D8C5CD8}"/>
                </a:ext>
              </a:extLst>
            </p:cNvPr>
            <p:cNvPicPr>
              <a:picLocks noChangeAspect="1"/>
            </p:cNvPicPr>
            <p:nvPr/>
          </p:nvPicPr>
          <p:blipFill>
            <a:blip r:embed="rId15"/>
            <a:stretch>
              <a:fillRect/>
            </a:stretch>
          </p:blipFill>
          <p:spPr>
            <a:xfrm>
              <a:off x="3865398" y="3242771"/>
              <a:ext cx="685803" cy="1346202"/>
            </a:xfrm>
            <a:prstGeom prst="rect">
              <a:avLst/>
            </a:prstGeom>
            <a:ln w="12700">
              <a:miter lim="400000"/>
            </a:ln>
          </p:spPr>
        </p:pic>
        <p:pic>
          <p:nvPicPr>
            <p:cNvPr id="26" name="Stepping icon.png">
              <a:extLst>
                <a:ext uri="{FF2B5EF4-FFF2-40B4-BE49-F238E27FC236}">
                  <a16:creationId xmlns:a16="http://schemas.microsoft.com/office/drawing/2014/main" id="{56A79D62-8D3E-0BD6-C252-061498846047}"/>
                </a:ext>
              </a:extLst>
            </p:cNvPr>
            <p:cNvPicPr>
              <a:picLocks noChangeAspect="1"/>
            </p:cNvPicPr>
            <p:nvPr/>
          </p:nvPicPr>
          <p:blipFill>
            <a:blip r:embed="rId15"/>
            <a:stretch>
              <a:fillRect/>
            </a:stretch>
          </p:blipFill>
          <p:spPr>
            <a:xfrm>
              <a:off x="4329739" y="2829793"/>
              <a:ext cx="685803" cy="1346203"/>
            </a:xfrm>
            <a:prstGeom prst="rect">
              <a:avLst/>
            </a:prstGeom>
            <a:ln w="12700">
              <a:miter lim="400000"/>
            </a:ln>
          </p:spPr>
        </p:pic>
        <p:pic>
          <p:nvPicPr>
            <p:cNvPr id="27" name="Stepping icon.png">
              <a:extLst>
                <a:ext uri="{FF2B5EF4-FFF2-40B4-BE49-F238E27FC236}">
                  <a16:creationId xmlns:a16="http://schemas.microsoft.com/office/drawing/2014/main" id="{F1791688-E130-C7C5-1D20-3BDA537DA123}"/>
                </a:ext>
              </a:extLst>
            </p:cNvPr>
            <p:cNvPicPr>
              <a:picLocks noChangeAspect="1"/>
            </p:cNvPicPr>
            <p:nvPr/>
          </p:nvPicPr>
          <p:blipFill>
            <a:blip r:embed="rId15"/>
            <a:stretch>
              <a:fillRect/>
            </a:stretch>
          </p:blipFill>
          <p:spPr>
            <a:xfrm>
              <a:off x="4804116" y="2434039"/>
              <a:ext cx="685803" cy="1346203"/>
            </a:xfrm>
            <a:prstGeom prst="rect">
              <a:avLst/>
            </a:prstGeom>
            <a:ln w="12700">
              <a:miter lim="400000"/>
            </a:ln>
          </p:spPr>
        </p:pic>
        <p:pic>
          <p:nvPicPr>
            <p:cNvPr id="28" name="Stepping icon.png">
              <a:extLst>
                <a:ext uri="{FF2B5EF4-FFF2-40B4-BE49-F238E27FC236}">
                  <a16:creationId xmlns:a16="http://schemas.microsoft.com/office/drawing/2014/main" id="{7B1B4C3F-1220-C302-405E-43A02FBD7186}"/>
                </a:ext>
              </a:extLst>
            </p:cNvPr>
            <p:cNvPicPr>
              <a:picLocks noChangeAspect="1"/>
            </p:cNvPicPr>
            <p:nvPr/>
          </p:nvPicPr>
          <p:blipFill>
            <a:blip r:embed="rId15"/>
            <a:stretch>
              <a:fillRect/>
            </a:stretch>
          </p:blipFill>
          <p:spPr>
            <a:xfrm>
              <a:off x="5280319" y="2009083"/>
              <a:ext cx="685803" cy="1346203"/>
            </a:xfrm>
            <a:prstGeom prst="rect">
              <a:avLst/>
            </a:prstGeom>
            <a:ln w="12700">
              <a:miter lim="400000"/>
            </a:ln>
          </p:spPr>
        </p:pic>
        <p:pic>
          <p:nvPicPr>
            <p:cNvPr id="29" name="Stepping icon.png">
              <a:extLst>
                <a:ext uri="{FF2B5EF4-FFF2-40B4-BE49-F238E27FC236}">
                  <a16:creationId xmlns:a16="http://schemas.microsoft.com/office/drawing/2014/main" id="{5513D32A-DFE0-136F-98F8-A0F9CFE19BB8}"/>
                </a:ext>
              </a:extLst>
            </p:cNvPr>
            <p:cNvPicPr>
              <a:picLocks noChangeAspect="1"/>
            </p:cNvPicPr>
            <p:nvPr/>
          </p:nvPicPr>
          <p:blipFill>
            <a:blip r:embed="rId15"/>
            <a:stretch>
              <a:fillRect/>
            </a:stretch>
          </p:blipFill>
          <p:spPr>
            <a:xfrm>
              <a:off x="5742833" y="1607913"/>
              <a:ext cx="685803" cy="1346204"/>
            </a:xfrm>
            <a:prstGeom prst="rect">
              <a:avLst/>
            </a:prstGeom>
            <a:ln w="12700">
              <a:miter lim="400000"/>
            </a:ln>
          </p:spPr>
        </p:pic>
        <p:pic>
          <p:nvPicPr>
            <p:cNvPr id="30" name="Victory icon.png">
              <a:extLst>
                <a:ext uri="{FF2B5EF4-FFF2-40B4-BE49-F238E27FC236}">
                  <a16:creationId xmlns:a16="http://schemas.microsoft.com/office/drawing/2014/main" id="{0FA5737C-7EB1-1576-2956-97BF6EA17987}"/>
                </a:ext>
              </a:extLst>
            </p:cNvPr>
            <p:cNvPicPr>
              <a:picLocks noChangeAspect="1"/>
            </p:cNvPicPr>
            <p:nvPr/>
          </p:nvPicPr>
          <p:blipFill>
            <a:blip r:embed="rId16"/>
            <a:stretch>
              <a:fillRect/>
            </a:stretch>
          </p:blipFill>
          <p:spPr>
            <a:xfrm>
              <a:off x="6317534" y="1255197"/>
              <a:ext cx="1054102" cy="1282703"/>
            </a:xfrm>
            <a:prstGeom prst="rect">
              <a:avLst/>
            </a:prstGeom>
            <a:ln w="12700">
              <a:miter lim="400000"/>
            </a:ln>
          </p:spPr>
        </p:pic>
      </p:grpSp>
    </p:spTree>
    <p:extLst>
      <p:ext uri="{BB962C8B-B14F-4D97-AF65-F5344CB8AC3E}">
        <p14:creationId xmlns:p14="http://schemas.microsoft.com/office/powerpoint/2010/main" val="543713527"/>
      </p:ext>
    </p:extLst>
  </p:cSld>
  <p:clrMapOvr>
    <a:masterClrMapping/>
  </p:clrMapOvr>
  <p:transition spd="med"/>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D231-935E-2DA2-7304-CBD97D585A3D}"/>
              </a:ext>
            </a:extLst>
          </p:cNvPr>
          <p:cNvSpPr>
            <a:spLocks noGrp="1"/>
          </p:cNvSpPr>
          <p:nvPr>
            <p:ph type="title"/>
          </p:nvPr>
        </p:nvSpPr>
        <p:spPr/>
        <p:txBody>
          <a:bodyPr/>
          <a:lstStyle/>
          <a:p>
            <a:r>
              <a:rPr lang="en-US" dirty="0"/>
              <a:t>DIFFERENT KINDS OF RESEARCH  </a:t>
            </a:r>
            <a:endParaRPr lang="en-GB" dirty="0"/>
          </a:p>
        </p:txBody>
      </p:sp>
      <p:grpSp>
        <p:nvGrpSpPr>
          <p:cNvPr id="42" name="Group 41">
            <a:extLst>
              <a:ext uri="{FF2B5EF4-FFF2-40B4-BE49-F238E27FC236}">
                <a16:creationId xmlns:a16="http://schemas.microsoft.com/office/drawing/2014/main" id="{8BBE8B61-923C-55A0-3562-539C8FF7FAAA}"/>
              </a:ext>
            </a:extLst>
          </p:cNvPr>
          <p:cNvGrpSpPr/>
          <p:nvPr/>
        </p:nvGrpSpPr>
        <p:grpSpPr>
          <a:xfrm>
            <a:off x="1034254" y="2060016"/>
            <a:ext cx="11599706" cy="4531524"/>
            <a:chOff x="1034254" y="2060016"/>
            <a:chExt cx="8928367" cy="4117857"/>
          </a:xfrm>
        </p:grpSpPr>
        <p:pic>
          <p:nvPicPr>
            <p:cNvPr id="5" name="Step 9.png">
              <a:extLst>
                <a:ext uri="{FF2B5EF4-FFF2-40B4-BE49-F238E27FC236}">
                  <a16:creationId xmlns:a16="http://schemas.microsoft.com/office/drawing/2014/main" id="{1D540BF7-72DE-6ADB-ADCF-AFE9BF4279F6}"/>
                </a:ext>
              </a:extLst>
            </p:cNvPr>
            <p:cNvPicPr>
              <a:picLocks noChangeAspect="1"/>
            </p:cNvPicPr>
            <p:nvPr/>
          </p:nvPicPr>
          <p:blipFill>
            <a:blip r:embed="rId3"/>
            <a:stretch>
              <a:fillRect/>
            </a:stretch>
          </p:blipFill>
          <p:spPr>
            <a:xfrm>
              <a:off x="5187154" y="2479116"/>
              <a:ext cx="4762500" cy="406402"/>
            </a:xfrm>
            <a:prstGeom prst="rect">
              <a:avLst/>
            </a:prstGeom>
            <a:ln w="12700">
              <a:miter lim="400000"/>
            </a:ln>
          </p:spPr>
        </p:pic>
        <p:pic>
          <p:nvPicPr>
            <p:cNvPr id="6" name="Step 7.png">
              <a:extLst>
                <a:ext uri="{FF2B5EF4-FFF2-40B4-BE49-F238E27FC236}">
                  <a16:creationId xmlns:a16="http://schemas.microsoft.com/office/drawing/2014/main" id="{1087D423-1F4A-EAD5-1B3A-BE7B45F3F8B3}"/>
                </a:ext>
              </a:extLst>
            </p:cNvPr>
            <p:cNvPicPr>
              <a:picLocks noChangeAspect="1"/>
            </p:cNvPicPr>
            <p:nvPr/>
          </p:nvPicPr>
          <p:blipFill>
            <a:blip r:embed="rId4"/>
            <a:stretch>
              <a:fillRect/>
            </a:stretch>
          </p:blipFill>
          <p:spPr>
            <a:xfrm>
              <a:off x="4260054" y="3304616"/>
              <a:ext cx="5689602" cy="393701"/>
            </a:xfrm>
            <a:prstGeom prst="rect">
              <a:avLst/>
            </a:prstGeom>
            <a:ln w="12700">
              <a:miter lim="400000"/>
            </a:ln>
          </p:spPr>
        </p:pic>
        <p:pic>
          <p:nvPicPr>
            <p:cNvPr id="7" name="Step 4.png">
              <a:extLst>
                <a:ext uri="{FF2B5EF4-FFF2-40B4-BE49-F238E27FC236}">
                  <a16:creationId xmlns:a16="http://schemas.microsoft.com/office/drawing/2014/main" id="{83C12B48-4BA2-A437-3FAB-123FB97A6C40}"/>
                </a:ext>
              </a:extLst>
            </p:cNvPr>
            <p:cNvPicPr>
              <a:picLocks noChangeAspect="1"/>
            </p:cNvPicPr>
            <p:nvPr/>
          </p:nvPicPr>
          <p:blipFill>
            <a:blip r:embed="rId5"/>
            <a:stretch>
              <a:fillRect/>
            </a:stretch>
          </p:blipFill>
          <p:spPr>
            <a:xfrm>
              <a:off x="2863054" y="4549216"/>
              <a:ext cx="7086600" cy="406402"/>
            </a:xfrm>
            <a:prstGeom prst="rect">
              <a:avLst/>
            </a:prstGeom>
            <a:ln w="12700">
              <a:miter lim="400000"/>
            </a:ln>
          </p:spPr>
        </p:pic>
        <p:pic>
          <p:nvPicPr>
            <p:cNvPr id="8" name="Step 3.png">
              <a:extLst>
                <a:ext uri="{FF2B5EF4-FFF2-40B4-BE49-F238E27FC236}">
                  <a16:creationId xmlns:a16="http://schemas.microsoft.com/office/drawing/2014/main" id="{89C6E04E-4CE1-B56B-9E99-1B55930283CE}"/>
                </a:ext>
              </a:extLst>
            </p:cNvPr>
            <p:cNvPicPr>
              <a:picLocks noChangeAspect="1"/>
            </p:cNvPicPr>
            <p:nvPr/>
          </p:nvPicPr>
          <p:blipFill>
            <a:blip r:embed="rId6"/>
            <a:stretch>
              <a:fillRect/>
            </a:stretch>
          </p:blipFill>
          <p:spPr>
            <a:xfrm>
              <a:off x="2355054" y="4955616"/>
              <a:ext cx="7593956" cy="406402"/>
            </a:xfrm>
            <a:prstGeom prst="rect">
              <a:avLst/>
            </a:prstGeom>
            <a:ln w="12700">
              <a:miter lim="400000"/>
            </a:ln>
          </p:spPr>
        </p:pic>
        <p:pic>
          <p:nvPicPr>
            <p:cNvPr id="9" name="Step 8.png">
              <a:extLst>
                <a:ext uri="{FF2B5EF4-FFF2-40B4-BE49-F238E27FC236}">
                  <a16:creationId xmlns:a16="http://schemas.microsoft.com/office/drawing/2014/main" id="{0137CFC0-8943-08F6-F075-4DE959D5713D}"/>
                </a:ext>
              </a:extLst>
            </p:cNvPr>
            <p:cNvPicPr>
              <a:picLocks noChangeAspect="1"/>
            </p:cNvPicPr>
            <p:nvPr/>
          </p:nvPicPr>
          <p:blipFill>
            <a:blip r:embed="rId7"/>
            <a:stretch>
              <a:fillRect/>
            </a:stretch>
          </p:blipFill>
          <p:spPr>
            <a:xfrm>
              <a:off x="4742654" y="2898216"/>
              <a:ext cx="5210029" cy="389900"/>
            </a:xfrm>
            <a:prstGeom prst="rect">
              <a:avLst/>
            </a:prstGeom>
            <a:ln w="12700">
              <a:miter lim="400000"/>
            </a:ln>
          </p:spPr>
        </p:pic>
        <p:pic>
          <p:nvPicPr>
            <p:cNvPr id="10" name="Step 6.png">
              <a:extLst>
                <a:ext uri="{FF2B5EF4-FFF2-40B4-BE49-F238E27FC236}">
                  <a16:creationId xmlns:a16="http://schemas.microsoft.com/office/drawing/2014/main" id="{CAF3B4AE-8B5D-F132-C46F-68D35942DEBA}"/>
                </a:ext>
              </a:extLst>
            </p:cNvPr>
            <p:cNvPicPr>
              <a:picLocks noChangeAspect="1"/>
            </p:cNvPicPr>
            <p:nvPr/>
          </p:nvPicPr>
          <p:blipFill>
            <a:blip r:embed="rId8"/>
            <a:stretch>
              <a:fillRect/>
            </a:stretch>
          </p:blipFill>
          <p:spPr>
            <a:xfrm>
              <a:off x="3790154" y="3711016"/>
              <a:ext cx="6154888" cy="424348"/>
            </a:xfrm>
            <a:prstGeom prst="rect">
              <a:avLst/>
            </a:prstGeom>
            <a:ln w="12700">
              <a:miter lim="400000"/>
            </a:ln>
          </p:spPr>
        </p:pic>
        <p:pic>
          <p:nvPicPr>
            <p:cNvPr id="11" name="Step 5.png">
              <a:extLst>
                <a:ext uri="{FF2B5EF4-FFF2-40B4-BE49-F238E27FC236}">
                  <a16:creationId xmlns:a16="http://schemas.microsoft.com/office/drawing/2014/main" id="{F59F6C54-AA3C-812F-4FD8-C5AFD65EFDD0}"/>
                </a:ext>
              </a:extLst>
            </p:cNvPr>
            <p:cNvPicPr>
              <a:picLocks noChangeAspect="1"/>
            </p:cNvPicPr>
            <p:nvPr/>
          </p:nvPicPr>
          <p:blipFill>
            <a:blip r:embed="rId9"/>
            <a:stretch>
              <a:fillRect/>
            </a:stretch>
          </p:blipFill>
          <p:spPr>
            <a:xfrm>
              <a:off x="3332954" y="4117416"/>
              <a:ext cx="6616700" cy="406402"/>
            </a:xfrm>
            <a:prstGeom prst="rect">
              <a:avLst/>
            </a:prstGeom>
            <a:ln w="12700">
              <a:miter lim="400000"/>
            </a:ln>
          </p:spPr>
        </p:pic>
        <p:pic>
          <p:nvPicPr>
            <p:cNvPr id="12" name="Step 2.png">
              <a:extLst>
                <a:ext uri="{FF2B5EF4-FFF2-40B4-BE49-F238E27FC236}">
                  <a16:creationId xmlns:a16="http://schemas.microsoft.com/office/drawing/2014/main" id="{CDD569D4-AD28-1149-214E-036230DD059D}"/>
                </a:ext>
              </a:extLst>
            </p:cNvPr>
            <p:cNvPicPr>
              <a:picLocks noChangeAspect="1"/>
            </p:cNvPicPr>
            <p:nvPr/>
          </p:nvPicPr>
          <p:blipFill>
            <a:blip r:embed="rId10"/>
            <a:stretch>
              <a:fillRect/>
            </a:stretch>
          </p:blipFill>
          <p:spPr>
            <a:xfrm>
              <a:off x="1872454" y="5374716"/>
              <a:ext cx="8090167" cy="407074"/>
            </a:xfrm>
            <a:prstGeom prst="rect">
              <a:avLst/>
            </a:prstGeom>
            <a:ln w="12700">
              <a:miter lim="400000"/>
            </a:ln>
          </p:spPr>
        </p:pic>
        <p:pic>
          <p:nvPicPr>
            <p:cNvPr id="13" name="Step 1.png">
              <a:extLst>
                <a:ext uri="{FF2B5EF4-FFF2-40B4-BE49-F238E27FC236}">
                  <a16:creationId xmlns:a16="http://schemas.microsoft.com/office/drawing/2014/main" id="{A3D7CAB0-2878-CB71-8ED7-65D4A12AE50D}"/>
                </a:ext>
              </a:extLst>
            </p:cNvPr>
            <p:cNvPicPr>
              <a:picLocks noChangeAspect="1"/>
            </p:cNvPicPr>
            <p:nvPr/>
          </p:nvPicPr>
          <p:blipFill>
            <a:blip r:embed="rId11"/>
            <a:stretch>
              <a:fillRect/>
            </a:stretch>
          </p:blipFill>
          <p:spPr>
            <a:xfrm>
              <a:off x="1440654" y="5768416"/>
              <a:ext cx="8509000" cy="409457"/>
            </a:xfrm>
            <a:prstGeom prst="rect">
              <a:avLst/>
            </a:prstGeom>
            <a:ln w="12700">
              <a:miter lim="400000"/>
            </a:ln>
          </p:spPr>
        </p:pic>
        <p:pic>
          <p:nvPicPr>
            <p:cNvPr id="14" name="Step 10.png">
              <a:extLst>
                <a:ext uri="{FF2B5EF4-FFF2-40B4-BE49-F238E27FC236}">
                  <a16:creationId xmlns:a16="http://schemas.microsoft.com/office/drawing/2014/main" id="{B06C9C5F-242F-DBF9-D6B4-5D910C29253D}"/>
                </a:ext>
              </a:extLst>
            </p:cNvPr>
            <p:cNvPicPr>
              <a:picLocks noChangeAspect="1"/>
            </p:cNvPicPr>
            <p:nvPr/>
          </p:nvPicPr>
          <p:blipFill>
            <a:blip r:embed="rId12"/>
            <a:stretch>
              <a:fillRect/>
            </a:stretch>
          </p:blipFill>
          <p:spPr>
            <a:xfrm>
              <a:off x="5669754" y="2060016"/>
              <a:ext cx="4279900" cy="393701"/>
            </a:xfrm>
            <a:prstGeom prst="rect">
              <a:avLst/>
            </a:prstGeom>
            <a:ln w="12700">
              <a:miter lim="400000"/>
            </a:ln>
          </p:spPr>
        </p:pic>
        <p:pic>
          <p:nvPicPr>
            <p:cNvPr id="19" name="Stepping icon.png">
              <a:extLst>
                <a:ext uri="{FF2B5EF4-FFF2-40B4-BE49-F238E27FC236}">
                  <a16:creationId xmlns:a16="http://schemas.microsoft.com/office/drawing/2014/main" id="{CF304FEC-5D05-6239-7BDB-8E2CA35D9DD7}"/>
                </a:ext>
              </a:extLst>
            </p:cNvPr>
            <p:cNvPicPr>
              <a:picLocks noChangeAspect="1"/>
            </p:cNvPicPr>
            <p:nvPr/>
          </p:nvPicPr>
          <p:blipFill>
            <a:blip r:embed="rId13"/>
            <a:stretch>
              <a:fillRect/>
            </a:stretch>
          </p:blipFill>
          <p:spPr>
            <a:xfrm>
              <a:off x="1034254" y="4803216"/>
              <a:ext cx="685802" cy="1346201"/>
            </a:xfrm>
            <a:prstGeom prst="rect">
              <a:avLst/>
            </a:prstGeom>
            <a:ln w="12700">
              <a:miter lim="400000"/>
            </a:ln>
          </p:spPr>
        </p:pic>
        <p:pic>
          <p:nvPicPr>
            <p:cNvPr id="20" name="Stepping icon.png">
              <a:extLst>
                <a:ext uri="{FF2B5EF4-FFF2-40B4-BE49-F238E27FC236}">
                  <a16:creationId xmlns:a16="http://schemas.microsoft.com/office/drawing/2014/main" id="{EBB3B6E2-1DBC-AB20-CEC4-18EFD13CC207}"/>
                </a:ext>
              </a:extLst>
            </p:cNvPr>
            <p:cNvPicPr>
              <a:picLocks noChangeAspect="1"/>
            </p:cNvPicPr>
            <p:nvPr/>
          </p:nvPicPr>
          <p:blipFill>
            <a:blip r:embed="rId13"/>
            <a:stretch>
              <a:fillRect/>
            </a:stretch>
          </p:blipFill>
          <p:spPr>
            <a:xfrm>
              <a:off x="1542254" y="4396816"/>
              <a:ext cx="685802" cy="1346201"/>
            </a:xfrm>
            <a:prstGeom prst="rect">
              <a:avLst/>
            </a:prstGeom>
            <a:ln w="12700">
              <a:miter lim="400000"/>
            </a:ln>
          </p:spPr>
        </p:pic>
        <p:pic>
          <p:nvPicPr>
            <p:cNvPr id="21" name="Stepping icon.png">
              <a:extLst>
                <a:ext uri="{FF2B5EF4-FFF2-40B4-BE49-F238E27FC236}">
                  <a16:creationId xmlns:a16="http://schemas.microsoft.com/office/drawing/2014/main" id="{1ABD49E0-E2E6-737F-B2DE-E4DE2F46F30B}"/>
                </a:ext>
              </a:extLst>
            </p:cNvPr>
            <p:cNvPicPr>
              <a:picLocks noChangeAspect="1"/>
            </p:cNvPicPr>
            <p:nvPr/>
          </p:nvPicPr>
          <p:blipFill>
            <a:blip r:embed="rId13"/>
            <a:stretch>
              <a:fillRect/>
            </a:stretch>
          </p:blipFill>
          <p:spPr>
            <a:xfrm>
              <a:off x="2012154" y="3990416"/>
              <a:ext cx="685802" cy="1346201"/>
            </a:xfrm>
            <a:prstGeom prst="rect">
              <a:avLst/>
            </a:prstGeom>
            <a:ln w="12700">
              <a:miter lim="400000"/>
            </a:ln>
          </p:spPr>
        </p:pic>
        <p:pic>
          <p:nvPicPr>
            <p:cNvPr id="22" name="Stepping icon.png">
              <a:extLst>
                <a:ext uri="{FF2B5EF4-FFF2-40B4-BE49-F238E27FC236}">
                  <a16:creationId xmlns:a16="http://schemas.microsoft.com/office/drawing/2014/main" id="{5FADD7CE-5526-C67D-D3E0-766A9278D1F3}"/>
                </a:ext>
              </a:extLst>
            </p:cNvPr>
            <p:cNvPicPr>
              <a:picLocks noChangeAspect="1"/>
            </p:cNvPicPr>
            <p:nvPr/>
          </p:nvPicPr>
          <p:blipFill>
            <a:blip r:embed="rId13"/>
            <a:stretch>
              <a:fillRect/>
            </a:stretch>
          </p:blipFill>
          <p:spPr>
            <a:xfrm>
              <a:off x="2521166" y="3517751"/>
              <a:ext cx="685803" cy="1346203"/>
            </a:xfrm>
            <a:prstGeom prst="rect">
              <a:avLst/>
            </a:prstGeom>
            <a:ln w="12700">
              <a:miter lim="400000"/>
            </a:ln>
          </p:spPr>
        </p:pic>
        <p:pic>
          <p:nvPicPr>
            <p:cNvPr id="23" name="stepping down icon.png">
              <a:extLst>
                <a:ext uri="{FF2B5EF4-FFF2-40B4-BE49-F238E27FC236}">
                  <a16:creationId xmlns:a16="http://schemas.microsoft.com/office/drawing/2014/main" id="{7B9AE597-63FF-8190-F855-B590A3751AC9}"/>
                </a:ext>
              </a:extLst>
            </p:cNvPr>
            <p:cNvPicPr>
              <a:picLocks noChangeAspect="1"/>
            </p:cNvPicPr>
            <p:nvPr/>
          </p:nvPicPr>
          <p:blipFill>
            <a:blip r:embed="rId14"/>
            <a:stretch>
              <a:fillRect/>
            </a:stretch>
          </p:blipFill>
          <p:spPr>
            <a:xfrm rot="21000000" flipH="1">
              <a:off x="2194848" y="3434134"/>
              <a:ext cx="1015007" cy="1551601"/>
            </a:xfrm>
            <a:prstGeom prst="rect">
              <a:avLst/>
            </a:prstGeom>
            <a:ln w="12700">
              <a:miter lim="400000"/>
            </a:ln>
          </p:spPr>
        </p:pic>
        <p:pic>
          <p:nvPicPr>
            <p:cNvPr id="24" name="stepping down icon.png">
              <a:extLst>
                <a:ext uri="{FF2B5EF4-FFF2-40B4-BE49-F238E27FC236}">
                  <a16:creationId xmlns:a16="http://schemas.microsoft.com/office/drawing/2014/main" id="{0E7E80E2-247B-7C64-2F2A-3EFD618C9DB3}"/>
                </a:ext>
              </a:extLst>
            </p:cNvPr>
            <p:cNvPicPr>
              <a:picLocks noChangeAspect="1"/>
            </p:cNvPicPr>
            <p:nvPr/>
          </p:nvPicPr>
          <p:blipFill>
            <a:blip r:embed="rId14"/>
            <a:stretch>
              <a:fillRect/>
            </a:stretch>
          </p:blipFill>
          <p:spPr>
            <a:xfrm rot="21000000" flipH="1">
              <a:off x="1959076" y="3638473"/>
              <a:ext cx="1015007" cy="1551601"/>
            </a:xfrm>
            <a:prstGeom prst="rect">
              <a:avLst/>
            </a:prstGeom>
            <a:ln w="12700">
              <a:miter lim="400000"/>
            </a:ln>
          </p:spPr>
        </p:pic>
        <p:pic>
          <p:nvPicPr>
            <p:cNvPr id="25" name="Stepping icon.png">
              <a:extLst>
                <a:ext uri="{FF2B5EF4-FFF2-40B4-BE49-F238E27FC236}">
                  <a16:creationId xmlns:a16="http://schemas.microsoft.com/office/drawing/2014/main" id="{4BCA1DAF-4355-350E-2828-195FE018D316}"/>
                </a:ext>
              </a:extLst>
            </p:cNvPr>
            <p:cNvPicPr>
              <a:picLocks noChangeAspect="1"/>
            </p:cNvPicPr>
            <p:nvPr/>
          </p:nvPicPr>
          <p:blipFill>
            <a:blip r:embed="rId13"/>
            <a:stretch>
              <a:fillRect/>
            </a:stretch>
          </p:blipFill>
          <p:spPr>
            <a:xfrm>
              <a:off x="2270851" y="3728471"/>
              <a:ext cx="685802" cy="1346203"/>
            </a:xfrm>
            <a:prstGeom prst="rect">
              <a:avLst/>
            </a:prstGeom>
            <a:ln w="12700">
              <a:miter lim="400000"/>
            </a:ln>
          </p:spPr>
        </p:pic>
        <p:pic>
          <p:nvPicPr>
            <p:cNvPr id="26" name="Stepping icon.png">
              <a:extLst>
                <a:ext uri="{FF2B5EF4-FFF2-40B4-BE49-F238E27FC236}">
                  <a16:creationId xmlns:a16="http://schemas.microsoft.com/office/drawing/2014/main" id="{EA2CF564-6DC1-D25E-AA0B-DCBB96E5DA17}"/>
                </a:ext>
              </a:extLst>
            </p:cNvPr>
            <p:cNvPicPr>
              <a:picLocks noChangeAspect="1"/>
            </p:cNvPicPr>
            <p:nvPr/>
          </p:nvPicPr>
          <p:blipFill>
            <a:blip r:embed="rId13"/>
            <a:stretch>
              <a:fillRect/>
            </a:stretch>
          </p:blipFill>
          <p:spPr>
            <a:xfrm>
              <a:off x="2482054" y="3584016"/>
              <a:ext cx="685802" cy="1346201"/>
            </a:xfrm>
            <a:prstGeom prst="rect">
              <a:avLst/>
            </a:prstGeom>
            <a:ln w="12700">
              <a:miter lim="400000"/>
            </a:ln>
          </p:spPr>
        </p:pic>
        <p:pic>
          <p:nvPicPr>
            <p:cNvPr id="27" name="Stepping icon.png">
              <a:extLst>
                <a:ext uri="{FF2B5EF4-FFF2-40B4-BE49-F238E27FC236}">
                  <a16:creationId xmlns:a16="http://schemas.microsoft.com/office/drawing/2014/main" id="{902681B1-49D1-02B0-AC71-35FDB969F8C1}"/>
                </a:ext>
              </a:extLst>
            </p:cNvPr>
            <p:cNvPicPr>
              <a:picLocks noChangeAspect="1"/>
            </p:cNvPicPr>
            <p:nvPr/>
          </p:nvPicPr>
          <p:blipFill>
            <a:blip r:embed="rId13"/>
            <a:stretch>
              <a:fillRect/>
            </a:stretch>
          </p:blipFill>
          <p:spPr>
            <a:xfrm>
              <a:off x="2964654" y="3164916"/>
              <a:ext cx="685802" cy="1346201"/>
            </a:xfrm>
            <a:prstGeom prst="rect">
              <a:avLst/>
            </a:prstGeom>
            <a:ln w="12700">
              <a:miter lim="400000"/>
            </a:ln>
          </p:spPr>
        </p:pic>
      </p:grpSp>
    </p:spTree>
    <p:extLst>
      <p:ext uri="{BB962C8B-B14F-4D97-AF65-F5344CB8AC3E}">
        <p14:creationId xmlns:p14="http://schemas.microsoft.com/office/powerpoint/2010/main" val="18646513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Goals for today"/>
          <p:cNvSpPr txBox="1">
            <a:spLocks noGrp="1"/>
          </p:cNvSpPr>
          <p:nvPr>
            <p:ph type="title"/>
          </p:nvPr>
        </p:nvSpPr>
        <p:spPr>
          <a:prstGeom prst="rect">
            <a:avLst/>
          </a:prstGeom>
        </p:spPr>
        <p:txBody>
          <a:bodyPr/>
          <a:lstStyle/>
          <a:p>
            <a:r>
              <a:rPr lang="en-US" dirty="0"/>
              <a:t>PLAN FOR TODAY</a:t>
            </a:r>
            <a:endParaRPr dirty="0"/>
          </a:p>
        </p:txBody>
      </p:sp>
      <p:sp>
        <p:nvSpPr>
          <p:cNvPr id="510" name="Understand purpose of different types of research evidence, their advantages and limitations…"/>
          <p:cNvSpPr txBox="1">
            <a:spLocks noGrp="1"/>
          </p:cNvSpPr>
          <p:nvPr>
            <p:ph type="body" idx="1"/>
          </p:nvPr>
        </p:nvSpPr>
        <p:spPr>
          <a:xfrm>
            <a:off x="719999" y="1980000"/>
            <a:ext cx="9412209" cy="4197873"/>
          </a:xfrm>
          <a:prstGeom prst="rect">
            <a:avLst/>
          </a:prstGeom>
        </p:spPr>
        <p:txBody>
          <a:bodyPr/>
          <a:lstStyle/>
          <a:p>
            <a:pPr marL="180473" indent="-180473">
              <a:buSzPct val="100000"/>
              <a:buChar char="•"/>
            </a:pPr>
            <a:r>
              <a:rPr lang="en-US" sz="3200" dirty="0"/>
              <a:t>What is ‘what works’? </a:t>
            </a:r>
          </a:p>
          <a:p>
            <a:pPr marL="180473" indent="-180473">
              <a:buSzPct val="100000"/>
              <a:buChar char="•"/>
            </a:pPr>
            <a:r>
              <a:rPr lang="en-US" sz="3200" dirty="0"/>
              <a:t>Different kinds of research and why we need them </a:t>
            </a:r>
          </a:p>
          <a:p>
            <a:pPr marL="180473" indent="-180473">
              <a:buSzPct val="100000"/>
              <a:buChar char="•"/>
            </a:pPr>
            <a:r>
              <a:rPr lang="en-US" sz="3200" dirty="0"/>
              <a:t>Putting it all together: evidence hierarchies, evidence standards and evidence strength </a:t>
            </a:r>
          </a:p>
          <a:p>
            <a:pPr marL="180473" indent="-180473">
              <a:buSzPct val="100000"/>
              <a:buChar char="•"/>
            </a:pPr>
            <a:r>
              <a:rPr lang="en-US" sz="3200" dirty="0"/>
              <a:t>Using ‘what works’ evidence </a:t>
            </a:r>
          </a:p>
          <a:p>
            <a:pPr marL="180473" indent="-180473">
              <a:buSzPct val="100000"/>
              <a:buChar char="•"/>
            </a:pPr>
            <a:endParaRPr dirty="0"/>
          </a:p>
        </p:txBody>
      </p:sp>
      <p:sp>
        <p:nvSpPr>
          <p:cNvPr id="511" name="Slide Number"/>
          <p:cNvSpPr txBox="1">
            <a:spLocks noGrp="1"/>
          </p:cNvSpPr>
          <p:nvPr>
            <p:ph type="sldNum" sz="quarter" idx="2"/>
          </p:nvPr>
        </p:nvSpPr>
        <p:spPr>
          <a:xfrm>
            <a:off x="11221508" y="6450012"/>
            <a:ext cx="127001" cy="177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4D617-34BC-50F8-FA24-EBB09BCF2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60DE0-08CB-01EC-75EA-E5FDC91E1311}"/>
              </a:ext>
            </a:extLst>
          </p:cNvPr>
          <p:cNvSpPr>
            <a:spLocks noGrp="1"/>
          </p:cNvSpPr>
          <p:nvPr>
            <p:ph type="title"/>
          </p:nvPr>
        </p:nvSpPr>
        <p:spPr/>
        <p:txBody>
          <a:bodyPr/>
          <a:lstStyle/>
          <a:p>
            <a:r>
              <a:rPr lang="en-US" dirty="0"/>
              <a:t>Q &amp; A CHECK IN </a:t>
            </a:r>
            <a:endParaRPr lang="en-GB" dirty="0"/>
          </a:p>
        </p:txBody>
      </p:sp>
      <p:pic>
        <p:nvPicPr>
          <p:cNvPr id="5" name="Graphic 4" descr="Chat with solid fill">
            <a:extLst>
              <a:ext uri="{FF2B5EF4-FFF2-40B4-BE49-F238E27FC236}">
                <a16:creationId xmlns:a16="http://schemas.microsoft.com/office/drawing/2014/main" id="{F662EB86-C281-278B-3824-21915EADBD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7559" y="1023599"/>
            <a:ext cx="5834401" cy="5834401"/>
          </a:xfrm>
          <a:prstGeom prst="rect">
            <a:avLst/>
          </a:prstGeom>
        </p:spPr>
      </p:pic>
    </p:spTree>
    <p:extLst>
      <p:ext uri="{BB962C8B-B14F-4D97-AF65-F5344CB8AC3E}">
        <p14:creationId xmlns:p14="http://schemas.microsoft.com/office/powerpoint/2010/main" val="42302538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9100-E730-EFD6-CDF5-F2D30FDDE2F9}"/>
              </a:ext>
            </a:extLst>
          </p:cNvPr>
          <p:cNvSpPr>
            <a:spLocks noGrp="1"/>
          </p:cNvSpPr>
          <p:nvPr>
            <p:ph type="title"/>
          </p:nvPr>
        </p:nvSpPr>
        <p:spPr/>
        <p:txBody>
          <a:bodyPr/>
          <a:lstStyle/>
          <a:p>
            <a:r>
              <a:rPr lang="en-US" dirty="0"/>
              <a:t>PUTTING IT ALL TOGETHER</a:t>
            </a:r>
            <a:endParaRPr lang="en-GB" dirty="0"/>
          </a:p>
        </p:txBody>
      </p:sp>
      <p:pic>
        <p:nvPicPr>
          <p:cNvPr id="5" name="Picture 4">
            <a:extLst>
              <a:ext uri="{FF2B5EF4-FFF2-40B4-BE49-F238E27FC236}">
                <a16:creationId xmlns:a16="http://schemas.microsoft.com/office/drawing/2014/main" id="{38FB6BAD-5907-B653-19C0-CD106D9853F9}"/>
              </a:ext>
            </a:extLst>
          </p:cNvPr>
          <p:cNvPicPr>
            <a:picLocks noChangeAspect="1"/>
          </p:cNvPicPr>
          <p:nvPr/>
        </p:nvPicPr>
        <p:blipFill>
          <a:blip r:embed="rId3"/>
          <a:stretch>
            <a:fillRect/>
          </a:stretch>
        </p:blipFill>
        <p:spPr>
          <a:xfrm>
            <a:off x="6900333" y="1566333"/>
            <a:ext cx="5291667" cy="5291667"/>
          </a:xfrm>
          <a:prstGeom prst="rect">
            <a:avLst/>
          </a:prstGeom>
        </p:spPr>
      </p:pic>
      <p:sp>
        <p:nvSpPr>
          <p:cNvPr id="3" name="Rectangle: Rounded Corners 2">
            <a:extLst>
              <a:ext uri="{FF2B5EF4-FFF2-40B4-BE49-F238E27FC236}">
                <a16:creationId xmlns:a16="http://schemas.microsoft.com/office/drawing/2014/main" id="{8DD8795E-7EA0-F30A-C239-6E2034514964}"/>
              </a:ext>
            </a:extLst>
          </p:cNvPr>
          <p:cNvSpPr/>
          <p:nvPr/>
        </p:nvSpPr>
        <p:spPr>
          <a:xfrm>
            <a:off x="719999" y="1580727"/>
            <a:ext cx="5499279" cy="173664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2400" dirty="0"/>
              <a:t>If you wanted to find out about an effective intervention or way to support children and families, where would you look? </a:t>
            </a:r>
            <a:endParaRPr kumimoji="0" lang="en-GB" sz="24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11600416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2278-137E-AE7B-CFA1-42D82A1DB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83FDD-8789-E5E3-510A-F1654BA78DC4}"/>
              </a:ext>
            </a:extLst>
          </p:cNvPr>
          <p:cNvSpPr>
            <a:spLocks noGrp="1"/>
          </p:cNvSpPr>
          <p:nvPr>
            <p:ph type="title"/>
          </p:nvPr>
        </p:nvSpPr>
        <p:spPr/>
        <p:txBody>
          <a:bodyPr/>
          <a:lstStyle/>
          <a:p>
            <a:r>
              <a:rPr lang="en-US" dirty="0"/>
              <a:t>PUTTING IT ALL TOGETHER</a:t>
            </a:r>
            <a:endParaRPr lang="en-GB" dirty="0"/>
          </a:p>
        </p:txBody>
      </p:sp>
      <p:sp>
        <p:nvSpPr>
          <p:cNvPr id="3" name="Text Placeholder 2">
            <a:extLst>
              <a:ext uri="{FF2B5EF4-FFF2-40B4-BE49-F238E27FC236}">
                <a16:creationId xmlns:a16="http://schemas.microsoft.com/office/drawing/2014/main" id="{8B6AD1DA-728A-BB50-7EA0-F862C42F58C4}"/>
              </a:ext>
            </a:extLst>
          </p:cNvPr>
          <p:cNvSpPr>
            <a:spLocks noGrp="1"/>
          </p:cNvSpPr>
          <p:nvPr>
            <p:ph type="body" sz="quarter" idx="1"/>
          </p:nvPr>
        </p:nvSpPr>
        <p:spPr>
          <a:xfrm>
            <a:off x="719998" y="1980000"/>
            <a:ext cx="6061802" cy="4197873"/>
          </a:xfrm>
        </p:spPr>
        <p:txBody>
          <a:bodyPr>
            <a:noAutofit/>
          </a:bodyPr>
          <a:lstStyle/>
          <a:p>
            <a:pPr marL="285750" indent="-285750">
              <a:buFont typeface="Arial" panose="020B0604020202020204" pitchFamily="34" charset="0"/>
              <a:buChar char="•"/>
            </a:pPr>
            <a:r>
              <a:rPr lang="en-US" sz="3200" dirty="0"/>
              <a:t>Evidence hierarchies </a:t>
            </a:r>
          </a:p>
          <a:p>
            <a:pPr marL="285750" indent="-285750">
              <a:buFont typeface="Arial" panose="020B0604020202020204" pitchFamily="34" charset="0"/>
              <a:buChar char="•"/>
            </a:pPr>
            <a:r>
              <a:rPr lang="en-US" sz="3200" dirty="0"/>
              <a:t>Evidence standards </a:t>
            </a:r>
          </a:p>
          <a:p>
            <a:pPr marL="285750" indent="-285750">
              <a:buFont typeface="Arial" panose="020B0604020202020204" pitchFamily="34" charset="0"/>
              <a:buChar char="•"/>
            </a:pPr>
            <a:r>
              <a:rPr lang="en-US" sz="3200" dirty="0"/>
              <a:t>Strength of evidence ratings </a:t>
            </a:r>
            <a:endParaRPr lang="en-GB" sz="3200" dirty="0"/>
          </a:p>
        </p:txBody>
      </p:sp>
      <p:pic>
        <p:nvPicPr>
          <p:cNvPr id="5" name="Picture 4">
            <a:extLst>
              <a:ext uri="{FF2B5EF4-FFF2-40B4-BE49-F238E27FC236}">
                <a16:creationId xmlns:a16="http://schemas.microsoft.com/office/drawing/2014/main" id="{5980F6FA-D946-9382-5F25-F2BFF2738C32}"/>
              </a:ext>
            </a:extLst>
          </p:cNvPr>
          <p:cNvPicPr>
            <a:picLocks noChangeAspect="1"/>
          </p:cNvPicPr>
          <p:nvPr/>
        </p:nvPicPr>
        <p:blipFill>
          <a:blip r:embed="rId3"/>
          <a:stretch>
            <a:fillRect/>
          </a:stretch>
        </p:blipFill>
        <p:spPr>
          <a:xfrm>
            <a:off x="6900333" y="1566333"/>
            <a:ext cx="5291667" cy="5291667"/>
          </a:xfrm>
          <a:prstGeom prst="rect">
            <a:avLst/>
          </a:prstGeom>
        </p:spPr>
      </p:pic>
    </p:spTree>
    <p:extLst>
      <p:ext uri="{BB962C8B-B14F-4D97-AF65-F5344CB8AC3E}">
        <p14:creationId xmlns:p14="http://schemas.microsoft.com/office/powerpoint/2010/main" val="149978960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0593-25BC-63B1-625C-D3EBB9EA93C2}"/>
              </a:ext>
            </a:extLst>
          </p:cNvPr>
          <p:cNvSpPr>
            <a:spLocks noGrp="1"/>
          </p:cNvSpPr>
          <p:nvPr>
            <p:ph type="title"/>
          </p:nvPr>
        </p:nvSpPr>
        <p:spPr/>
        <p:txBody>
          <a:bodyPr/>
          <a:lstStyle/>
          <a:p>
            <a:r>
              <a:rPr lang="en-US" dirty="0"/>
              <a:t>PUTTING IT ALL TOGETHER: EVIDENCE HEIRARCHIES</a:t>
            </a:r>
            <a:endParaRPr lang="en-GB" dirty="0"/>
          </a:p>
        </p:txBody>
      </p:sp>
      <p:pic>
        <p:nvPicPr>
          <p:cNvPr id="5" name="pasted-movie.png" descr="pasted-movie.png">
            <a:extLst>
              <a:ext uri="{FF2B5EF4-FFF2-40B4-BE49-F238E27FC236}">
                <a16:creationId xmlns:a16="http://schemas.microsoft.com/office/drawing/2014/main" id="{83313855-5FC8-1A96-631A-C9F380A2D56C}"/>
              </a:ext>
            </a:extLst>
          </p:cNvPr>
          <p:cNvPicPr>
            <a:picLocks noChangeAspect="1"/>
          </p:cNvPicPr>
          <p:nvPr/>
        </p:nvPicPr>
        <p:blipFill>
          <a:blip r:embed="rId3"/>
          <a:srcRect b="25118"/>
          <a:stretch>
            <a:fillRect/>
          </a:stretch>
        </p:blipFill>
        <p:spPr>
          <a:xfrm>
            <a:off x="581639" y="1522727"/>
            <a:ext cx="10619761" cy="4970148"/>
          </a:xfrm>
          <a:prstGeom prst="rect">
            <a:avLst/>
          </a:prstGeom>
          <a:ln w="12700">
            <a:miter lim="400000"/>
          </a:ln>
        </p:spPr>
      </p:pic>
    </p:spTree>
    <p:extLst>
      <p:ext uri="{BB962C8B-B14F-4D97-AF65-F5344CB8AC3E}">
        <p14:creationId xmlns:p14="http://schemas.microsoft.com/office/powerpoint/2010/main" val="29443504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D1423-6D0B-E6C5-FC02-1E9C55022E35}"/>
              </a:ext>
            </a:extLst>
          </p:cNvPr>
          <p:cNvPicPr>
            <a:picLocks noChangeAspect="1"/>
          </p:cNvPicPr>
          <p:nvPr/>
        </p:nvPicPr>
        <p:blipFill>
          <a:blip r:embed="rId3"/>
          <a:stretch>
            <a:fillRect/>
          </a:stretch>
        </p:blipFill>
        <p:spPr>
          <a:xfrm>
            <a:off x="5166360" y="180968"/>
            <a:ext cx="6660647" cy="6677032"/>
          </a:xfrm>
          <a:prstGeom prst="rect">
            <a:avLst/>
          </a:prstGeom>
        </p:spPr>
      </p:pic>
      <p:sp>
        <p:nvSpPr>
          <p:cNvPr id="2" name="Title 1">
            <a:extLst>
              <a:ext uri="{FF2B5EF4-FFF2-40B4-BE49-F238E27FC236}">
                <a16:creationId xmlns:a16="http://schemas.microsoft.com/office/drawing/2014/main" id="{2FE1C269-F9F9-AF15-2DCA-45B1111D3CD8}"/>
              </a:ext>
            </a:extLst>
          </p:cNvPr>
          <p:cNvSpPr>
            <a:spLocks noGrp="1"/>
          </p:cNvSpPr>
          <p:nvPr>
            <p:ph type="title"/>
          </p:nvPr>
        </p:nvSpPr>
        <p:spPr>
          <a:xfrm>
            <a:off x="719999" y="365124"/>
            <a:ext cx="4598761" cy="2865755"/>
          </a:xfrm>
        </p:spPr>
        <p:txBody>
          <a:bodyPr/>
          <a:lstStyle/>
          <a:p>
            <a:r>
              <a:rPr lang="en-US" dirty="0"/>
              <a:t>PUTTING IT ALL TOGETHER: EVIDENCE STANDARDS AND RATINGS</a:t>
            </a:r>
            <a:endParaRPr lang="en-GB" dirty="0"/>
          </a:p>
        </p:txBody>
      </p:sp>
    </p:spTree>
    <p:extLst>
      <p:ext uri="{BB962C8B-B14F-4D97-AF65-F5344CB8AC3E}">
        <p14:creationId xmlns:p14="http://schemas.microsoft.com/office/powerpoint/2010/main" val="7221282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C01C-B5E5-8BB0-7D5B-CFFCA48B5DBB}"/>
              </a:ext>
            </a:extLst>
          </p:cNvPr>
          <p:cNvSpPr>
            <a:spLocks noGrp="1"/>
          </p:cNvSpPr>
          <p:nvPr>
            <p:ph type="title"/>
          </p:nvPr>
        </p:nvSpPr>
        <p:spPr/>
        <p:txBody>
          <a:bodyPr/>
          <a:lstStyle/>
          <a:p>
            <a:r>
              <a:rPr lang="en-US" dirty="0"/>
              <a:t>PUTTING IT ALL TOGETHER: EXAMPLE -  INCREDIBLE YEARS SCHOOL AGE BASIC </a:t>
            </a:r>
            <a:endParaRPr lang="en-GB" dirty="0"/>
          </a:p>
        </p:txBody>
      </p:sp>
      <p:sp>
        <p:nvSpPr>
          <p:cNvPr id="3" name="Text Placeholder 2">
            <a:extLst>
              <a:ext uri="{FF2B5EF4-FFF2-40B4-BE49-F238E27FC236}">
                <a16:creationId xmlns:a16="http://schemas.microsoft.com/office/drawing/2014/main" id="{D8C2022F-27E3-5ACE-6274-D11B4E0930C7}"/>
              </a:ext>
            </a:extLst>
          </p:cNvPr>
          <p:cNvSpPr>
            <a:spLocks noGrp="1"/>
          </p:cNvSpPr>
          <p:nvPr>
            <p:ph type="body" sz="quarter" idx="1"/>
          </p:nvPr>
        </p:nvSpPr>
        <p:spPr>
          <a:xfrm>
            <a:off x="2255520" y="4632960"/>
            <a:ext cx="9464040" cy="820209"/>
          </a:xfrm>
        </p:spPr>
        <p:txBody>
          <a:bodyPr>
            <a:noAutofit/>
          </a:bodyPr>
          <a:lstStyle/>
          <a:p>
            <a:pPr>
              <a:lnSpc>
                <a:spcPct val="100000"/>
              </a:lnSpc>
            </a:pPr>
            <a:r>
              <a:rPr lang="en-GB" b="1" dirty="0">
                <a:solidFill>
                  <a:schemeClr val="bg1"/>
                </a:solidFill>
              </a:rPr>
              <a:t>Foundations colleagues</a:t>
            </a:r>
            <a:r>
              <a:rPr lang="en-GB" dirty="0">
                <a:solidFill>
                  <a:schemeClr val="bg1"/>
                </a:solidFill>
              </a:rPr>
              <a:t>: what findings are there about children’s outcomes in this systematic review of IY?  </a:t>
            </a:r>
            <a:r>
              <a:rPr lang="en-GB" dirty="0">
                <a:solidFill>
                  <a:srgbClr val="0000FF"/>
                </a:solidFill>
                <a:hlinkClick r:id="rId4"/>
              </a:rPr>
              <a:t>Full text </a:t>
            </a:r>
            <a:r>
              <a:rPr lang="en-GB" dirty="0"/>
              <a:t>  </a:t>
            </a:r>
            <a:r>
              <a:rPr lang="en-US" dirty="0">
                <a:hlinkClick r:id="rId5"/>
              </a:rPr>
              <a:t>Abstract   </a:t>
            </a:r>
          </a:p>
        </p:txBody>
      </p:sp>
      <p:pic>
        <p:nvPicPr>
          <p:cNvPr id="4" name="pasted-movie.png" descr="pasted-movie.png">
            <a:extLst>
              <a:ext uri="{FF2B5EF4-FFF2-40B4-BE49-F238E27FC236}">
                <a16:creationId xmlns:a16="http://schemas.microsoft.com/office/drawing/2014/main" id="{240973F3-374D-EF90-6B22-28B654997040}"/>
              </a:ext>
            </a:extLst>
          </p:cNvPr>
          <p:cNvPicPr>
            <a:picLocks noChangeAspect="1"/>
          </p:cNvPicPr>
          <p:nvPr/>
        </p:nvPicPr>
        <p:blipFill>
          <a:blip r:embed="rId6"/>
          <a:srcRect l="37144" r="48075" b="25118"/>
          <a:stretch>
            <a:fillRect/>
          </a:stretch>
        </p:blipFill>
        <p:spPr>
          <a:xfrm>
            <a:off x="228600" y="1522727"/>
            <a:ext cx="1569720" cy="4970148"/>
          </a:xfrm>
          <a:prstGeom prst="rect">
            <a:avLst/>
          </a:prstGeom>
          <a:ln w="12700">
            <a:miter lim="400000"/>
          </a:ln>
        </p:spPr>
      </p:pic>
      <p:sp>
        <p:nvSpPr>
          <p:cNvPr id="6" name="TextBox 5">
            <a:extLst>
              <a:ext uri="{FF2B5EF4-FFF2-40B4-BE49-F238E27FC236}">
                <a16:creationId xmlns:a16="http://schemas.microsoft.com/office/drawing/2014/main" id="{1B102E3A-26EB-1A15-0B7F-FD592CAD9DA0}"/>
              </a:ext>
            </a:extLst>
          </p:cNvPr>
          <p:cNvSpPr txBox="1"/>
          <p:nvPr/>
        </p:nvSpPr>
        <p:spPr>
          <a:xfrm>
            <a:off x="2143593" y="2747378"/>
            <a:ext cx="872427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1C1C1E"/>
                </a:solidFill>
                <a:effectLst/>
                <a:uFillTx/>
                <a:latin typeface="Georgia" panose="02040502050405020303" pitchFamily="18" charset="0"/>
                <a:sym typeface="Calibri"/>
              </a:rPr>
              <a:t>If your name begins with A-I: </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explore the Foundations’ </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hlinkClick r:id="rId7"/>
              </a:rPr>
              <a:t>Practice Guide</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on parenting through adversity, and then look at p26 of the </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hlinkClick r:id="rId8"/>
              </a:rPr>
              <a:t>full Guide</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to find out how evidence about IY supports the recommendations</a:t>
            </a:r>
            <a:endParaRPr kumimoji="0" lang="en-GB" sz="1800" b="0" i="0" u="none" strike="noStrike" cap="none" spc="0" normalizeH="0" baseline="0" dirty="0">
              <a:ln>
                <a:noFill/>
              </a:ln>
              <a:solidFill>
                <a:srgbClr val="1C1C1E"/>
              </a:solidFill>
              <a:effectLst/>
              <a:uFillTx/>
              <a:latin typeface="Georgia" panose="02040502050405020303" pitchFamily="18" charset="0"/>
              <a:sym typeface="Calibri"/>
            </a:endParaRPr>
          </a:p>
        </p:txBody>
      </p:sp>
      <p:sp>
        <p:nvSpPr>
          <p:cNvPr id="7" name="TextBox 6">
            <a:extLst>
              <a:ext uri="{FF2B5EF4-FFF2-40B4-BE49-F238E27FC236}">
                <a16:creationId xmlns:a16="http://schemas.microsoft.com/office/drawing/2014/main" id="{6950078F-4D45-6E59-DCFB-3D8834F9E544}"/>
              </a:ext>
            </a:extLst>
          </p:cNvPr>
          <p:cNvSpPr txBox="1"/>
          <p:nvPr/>
        </p:nvSpPr>
        <p:spPr>
          <a:xfrm>
            <a:off x="2143593" y="3670706"/>
            <a:ext cx="8724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I</a:t>
            </a:r>
            <a:r>
              <a:rPr kumimoji="0" lang="en-US" sz="1800" b="1" i="0" u="none" strike="noStrike" cap="none" spc="0" normalizeH="0" baseline="0" dirty="0">
                <a:ln>
                  <a:noFill/>
                </a:ln>
                <a:solidFill>
                  <a:srgbClr val="1C1C1E"/>
                </a:solidFill>
                <a:effectLst/>
                <a:uFillTx/>
                <a:latin typeface="Georgia" panose="02040502050405020303" pitchFamily="18" charset="0"/>
                <a:sym typeface="Calibri"/>
              </a:rPr>
              <a:t>f your name begins with J-P</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find Incredible Years School Age Basic on the </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hlinkClick r:id="rId9"/>
              </a:rPr>
              <a:t>Evidence Hub</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and find out what rating it has and which evidenced outcomes </a:t>
            </a:r>
            <a:endParaRPr kumimoji="0" lang="en-GB" sz="1800" b="0" i="0" u="none" strike="noStrike" cap="none" spc="0" normalizeH="0" baseline="0" dirty="0">
              <a:ln>
                <a:noFill/>
              </a:ln>
              <a:solidFill>
                <a:srgbClr val="1C1C1E"/>
              </a:solidFill>
              <a:effectLst/>
              <a:uFillTx/>
              <a:latin typeface="Georgia" panose="02040502050405020303" pitchFamily="18" charset="0"/>
              <a:sym typeface="Calibri"/>
            </a:endParaRPr>
          </a:p>
        </p:txBody>
      </p:sp>
      <p:sp>
        <p:nvSpPr>
          <p:cNvPr id="8" name="TextBox 7">
            <a:extLst>
              <a:ext uri="{FF2B5EF4-FFF2-40B4-BE49-F238E27FC236}">
                <a16:creationId xmlns:a16="http://schemas.microsoft.com/office/drawing/2014/main" id="{B5F99748-98D6-36B8-D7DA-17216DBE60FF}"/>
              </a:ext>
            </a:extLst>
          </p:cNvPr>
          <p:cNvSpPr txBox="1"/>
          <p:nvPr/>
        </p:nvSpPr>
        <p:spPr>
          <a:xfrm>
            <a:off x="2143593" y="5575706"/>
            <a:ext cx="872427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1C1C1E"/>
                </a:solidFill>
                <a:effectLst/>
                <a:uFillTx/>
                <a:latin typeface="Georgia" panose="02040502050405020303" pitchFamily="18" charset="0"/>
                <a:sym typeface="Calibri"/>
              </a:rPr>
              <a:t>If your name begins with Q-Z</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look at the abstract (summary) of this individual </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hlinkClick r:id="rId10"/>
              </a:rPr>
              <a:t>trial</a:t>
            </a:r>
            <a:r>
              <a:rPr kumimoji="0" lang="en-US" sz="1800" b="0" i="0" u="none" strike="noStrike" cap="none" spc="0" normalizeH="0" baseline="0" dirty="0">
                <a:ln>
                  <a:noFill/>
                </a:ln>
                <a:solidFill>
                  <a:srgbClr val="1C1C1E"/>
                </a:solidFill>
                <a:effectLst/>
                <a:uFillTx/>
                <a:latin typeface="Georgia" panose="02040502050405020303" pitchFamily="18" charset="0"/>
                <a:sym typeface="Calibri"/>
              </a:rPr>
              <a:t> of Incredible Years, and find out what kind of trial it was, and what the positive findings were for children </a:t>
            </a:r>
            <a:endParaRPr kumimoji="0" lang="en-GB" sz="1800" b="0" i="0" u="none" strike="noStrike" cap="none" spc="0" normalizeH="0" baseline="0" dirty="0">
              <a:ln>
                <a:noFill/>
              </a:ln>
              <a:solidFill>
                <a:srgbClr val="1C1C1E"/>
              </a:solidFill>
              <a:effectLst/>
              <a:uFillTx/>
              <a:latin typeface="Georgia" panose="02040502050405020303" pitchFamily="18" charset="0"/>
              <a:sym typeface="Calibri"/>
            </a:endParaRPr>
          </a:p>
        </p:txBody>
      </p:sp>
      <p:pic>
        <p:nvPicPr>
          <p:cNvPr id="9" name="Graphic 8" descr="Stopwatch with solid fill">
            <a:extLst>
              <a:ext uri="{FF2B5EF4-FFF2-40B4-BE49-F238E27FC236}">
                <a16:creationId xmlns:a16="http://schemas.microsoft.com/office/drawing/2014/main" id="{3F101129-530F-BD99-1009-80890BABF2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12901" y="1351851"/>
            <a:ext cx="851691" cy="851691"/>
          </a:xfrm>
          <a:prstGeom prst="rect">
            <a:avLst/>
          </a:prstGeom>
        </p:spPr>
      </p:pic>
      <p:sp>
        <p:nvSpPr>
          <p:cNvPr id="10" name="TextBox 9">
            <a:extLst>
              <a:ext uri="{FF2B5EF4-FFF2-40B4-BE49-F238E27FC236}">
                <a16:creationId xmlns:a16="http://schemas.microsoft.com/office/drawing/2014/main" id="{598A03CE-60FA-C3EB-6F7D-DABECAF20C65}"/>
              </a:ext>
            </a:extLst>
          </p:cNvPr>
          <p:cNvSpPr txBox="1"/>
          <p:nvPr/>
        </p:nvSpPr>
        <p:spPr>
          <a:xfrm>
            <a:off x="10621510" y="1638130"/>
            <a:ext cx="8516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1C1C1E"/>
                </a:solidFill>
                <a:effectLst/>
                <a:uFillTx/>
                <a:latin typeface="+mj-lt"/>
                <a:ea typeface="+mj-ea"/>
                <a:cs typeface="+mj-cs"/>
                <a:sym typeface="Calibri"/>
              </a:rPr>
              <a:t>10 mins</a:t>
            </a:r>
            <a:endParaRPr kumimoji="0" lang="en-GB" sz="1800" b="1"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2776530242"/>
      </p:ext>
    </p:extLst>
  </p:cSld>
  <p:clrMapOvr>
    <a:masterClrMapping/>
  </p:clrMapOvr>
  <p:transition spd="med"/>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38A87-BDF2-CEF4-F550-36789D121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7A909-D4F6-DF53-0D7C-BD34E8E7965D}"/>
              </a:ext>
            </a:extLst>
          </p:cNvPr>
          <p:cNvSpPr>
            <a:spLocks noGrp="1"/>
          </p:cNvSpPr>
          <p:nvPr>
            <p:ph type="title"/>
          </p:nvPr>
        </p:nvSpPr>
        <p:spPr/>
        <p:txBody>
          <a:bodyPr/>
          <a:lstStyle/>
          <a:p>
            <a:r>
              <a:rPr lang="en-US" dirty="0"/>
              <a:t>PUTTING IT ALL TOGETHER: EXAMPLE -  INCREDIBLE YEARS SCHOOL AGE BASIC </a:t>
            </a:r>
            <a:endParaRPr lang="en-GB" dirty="0"/>
          </a:p>
        </p:txBody>
      </p:sp>
      <p:pic>
        <p:nvPicPr>
          <p:cNvPr id="4" name="pasted-movie.png" descr="pasted-movie.png">
            <a:extLst>
              <a:ext uri="{FF2B5EF4-FFF2-40B4-BE49-F238E27FC236}">
                <a16:creationId xmlns:a16="http://schemas.microsoft.com/office/drawing/2014/main" id="{773BD161-9DFF-74B1-6E71-EF7D85037AD5}"/>
              </a:ext>
            </a:extLst>
          </p:cNvPr>
          <p:cNvPicPr>
            <a:picLocks noChangeAspect="1"/>
          </p:cNvPicPr>
          <p:nvPr/>
        </p:nvPicPr>
        <p:blipFill>
          <a:blip r:embed="rId3"/>
          <a:srcRect l="37144" r="48075" b="25118"/>
          <a:stretch>
            <a:fillRect/>
          </a:stretch>
        </p:blipFill>
        <p:spPr>
          <a:xfrm>
            <a:off x="228600" y="1522727"/>
            <a:ext cx="1569720" cy="4970148"/>
          </a:xfrm>
          <a:prstGeom prst="rect">
            <a:avLst/>
          </a:prstGeom>
          <a:ln w="12700">
            <a:miter lim="400000"/>
          </a:ln>
        </p:spPr>
      </p:pic>
      <p:pic>
        <p:nvPicPr>
          <p:cNvPr id="11" name="Picture 10">
            <a:extLst>
              <a:ext uri="{FF2B5EF4-FFF2-40B4-BE49-F238E27FC236}">
                <a16:creationId xmlns:a16="http://schemas.microsoft.com/office/drawing/2014/main" id="{7808EE2B-1D94-205D-5564-6E6BF3642FB0}"/>
              </a:ext>
            </a:extLst>
          </p:cNvPr>
          <p:cNvPicPr>
            <a:picLocks noChangeAspect="1"/>
          </p:cNvPicPr>
          <p:nvPr/>
        </p:nvPicPr>
        <p:blipFill>
          <a:blip r:embed="rId4"/>
          <a:stretch>
            <a:fillRect/>
          </a:stretch>
        </p:blipFill>
        <p:spPr>
          <a:xfrm>
            <a:off x="2344763" y="1522728"/>
            <a:ext cx="5564797" cy="2162086"/>
          </a:xfrm>
          <a:prstGeom prst="rect">
            <a:avLst/>
          </a:prstGeom>
        </p:spPr>
      </p:pic>
      <p:pic>
        <p:nvPicPr>
          <p:cNvPr id="13" name="Picture 12">
            <a:extLst>
              <a:ext uri="{FF2B5EF4-FFF2-40B4-BE49-F238E27FC236}">
                <a16:creationId xmlns:a16="http://schemas.microsoft.com/office/drawing/2014/main" id="{0A050662-B88D-DDEF-7976-7D065E115217}"/>
              </a:ext>
            </a:extLst>
          </p:cNvPr>
          <p:cNvPicPr>
            <a:picLocks noChangeAspect="1"/>
          </p:cNvPicPr>
          <p:nvPr/>
        </p:nvPicPr>
        <p:blipFill>
          <a:blip r:embed="rId5"/>
          <a:stretch>
            <a:fillRect/>
          </a:stretch>
        </p:blipFill>
        <p:spPr>
          <a:xfrm>
            <a:off x="1965924" y="3565245"/>
            <a:ext cx="9507277" cy="2981741"/>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FDFEAEA2-2525-4402-9777-5CBA6212C963}"/>
                  </a:ext>
                </a:extLst>
              </p14:cNvPr>
              <p14:cNvContentPartPr/>
              <p14:nvPr/>
            </p14:nvContentPartPr>
            <p14:xfrm>
              <a:off x="2323056" y="2441969"/>
              <a:ext cx="2697120" cy="43560"/>
            </p14:xfrm>
          </p:contentPart>
        </mc:Choice>
        <mc:Fallback xmlns="">
          <p:pic>
            <p:nvPicPr>
              <p:cNvPr id="14" name="Ink 13">
                <a:extLst>
                  <a:ext uri="{FF2B5EF4-FFF2-40B4-BE49-F238E27FC236}">
                    <a16:creationId xmlns:a16="http://schemas.microsoft.com/office/drawing/2014/main" id="{FDFEAEA2-2525-4402-9777-5CBA6212C963}"/>
                  </a:ext>
                </a:extLst>
              </p:cNvPr>
              <p:cNvPicPr/>
              <p:nvPr/>
            </p:nvPicPr>
            <p:blipFill>
              <a:blip r:embed="rId7"/>
              <a:stretch>
                <a:fillRect/>
              </a:stretch>
            </p:blipFill>
            <p:spPr>
              <a:xfrm>
                <a:off x="2269056" y="2334329"/>
                <a:ext cx="2804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A62055E-F13A-002F-90A5-14447C9A3957}"/>
                  </a:ext>
                </a:extLst>
              </p14:cNvPr>
              <p14:cNvContentPartPr/>
              <p14:nvPr/>
            </p14:nvContentPartPr>
            <p14:xfrm>
              <a:off x="3672336" y="4886729"/>
              <a:ext cx="5410080" cy="120960"/>
            </p14:xfrm>
          </p:contentPart>
        </mc:Choice>
        <mc:Fallback xmlns="">
          <p:pic>
            <p:nvPicPr>
              <p:cNvPr id="15" name="Ink 14">
                <a:extLst>
                  <a:ext uri="{FF2B5EF4-FFF2-40B4-BE49-F238E27FC236}">
                    <a16:creationId xmlns:a16="http://schemas.microsoft.com/office/drawing/2014/main" id="{CA62055E-F13A-002F-90A5-14447C9A3957}"/>
                  </a:ext>
                </a:extLst>
              </p:cNvPr>
              <p:cNvPicPr/>
              <p:nvPr/>
            </p:nvPicPr>
            <p:blipFill>
              <a:blip r:embed="rId9"/>
              <a:stretch>
                <a:fillRect/>
              </a:stretch>
            </p:blipFill>
            <p:spPr>
              <a:xfrm>
                <a:off x="3618696" y="4778729"/>
                <a:ext cx="5517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6A8CE8BC-BCE4-8006-5973-7DE562E60613}"/>
                  </a:ext>
                </a:extLst>
              </p14:cNvPr>
              <p14:cNvContentPartPr/>
              <p14:nvPr/>
            </p14:nvContentPartPr>
            <p14:xfrm>
              <a:off x="7134816" y="5140889"/>
              <a:ext cx="3941640" cy="91080"/>
            </p14:xfrm>
          </p:contentPart>
        </mc:Choice>
        <mc:Fallback xmlns="">
          <p:pic>
            <p:nvPicPr>
              <p:cNvPr id="16" name="Ink 15">
                <a:extLst>
                  <a:ext uri="{FF2B5EF4-FFF2-40B4-BE49-F238E27FC236}">
                    <a16:creationId xmlns:a16="http://schemas.microsoft.com/office/drawing/2014/main" id="{6A8CE8BC-BCE4-8006-5973-7DE562E60613}"/>
                  </a:ext>
                </a:extLst>
              </p:cNvPr>
              <p:cNvPicPr/>
              <p:nvPr/>
            </p:nvPicPr>
            <p:blipFill>
              <a:blip r:embed="rId11"/>
              <a:stretch>
                <a:fillRect/>
              </a:stretch>
            </p:blipFill>
            <p:spPr>
              <a:xfrm>
                <a:off x="7080816" y="5032889"/>
                <a:ext cx="40492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830BCD40-F4B0-FF14-9374-F1EE045D6294}"/>
                  </a:ext>
                </a:extLst>
              </p14:cNvPr>
              <p14:cNvContentPartPr/>
              <p14:nvPr/>
            </p14:nvContentPartPr>
            <p14:xfrm>
              <a:off x="2158176" y="5606369"/>
              <a:ext cx="793440" cy="360"/>
            </p14:xfrm>
          </p:contentPart>
        </mc:Choice>
        <mc:Fallback xmlns="">
          <p:pic>
            <p:nvPicPr>
              <p:cNvPr id="17" name="Ink 16">
                <a:extLst>
                  <a:ext uri="{FF2B5EF4-FFF2-40B4-BE49-F238E27FC236}">
                    <a16:creationId xmlns:a16="http://schemas.microsoft.com/office/drawing/2014/main" id="{830BCD40-F4B0-FF14-9374-F1EE045D6294}"/>
                  </a:ext>
                </a:extLst>
              </p:cNvPr>
              <p:cNvPicPr/>
              <p:nvPr/>
            </p:nvPicPr>
            <p:blipFill>
              <a:blip r:embed="rId13"/>
              <a:stretch>
                <a:fillRect/>
              </a:stretch>
            </p:blipFill>
            <p:spPr>
              <a:xfrm>
                <a:off x="2104176" y="5498729"/>
                <a:ext cx="901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2D0F672A-8906-4A4F-A560-779502DA44A4}"/>
                  </a:ext>
                </a:extLst>
              </p14:cNvPr>
              <p14:cNvContentPartPr/>
              <p14:nvPr/>
            </p14:nvContentPartPr>
            <p14:xfrm>
              <a:off x="6296016" y="5591249"/>
              <a:ext cx="2936880" cy="77040"/>
            </p14:xfrm>
          </p:contentPart>
        </mc:Choice>
        <mc:Fallback xmlns="">
          <p:pic>
            <p:nvPicPr>
              <p:cNvPr id="19" name="Ink 18">
                <a:extLst>
                  <a:ext uri="{FF2B5EF4-FFF2-40B4-BE49-F238E27FC236}">
                    <a16:creationId xmlns:a16="http://schemas.microsoft.com/office/drawing/2014/main" id="{2D0F672A-8906-4A4F-A560-779502DA44A4}"/>
                  </a:ext>
                </a:extLst>
              </p:cNvPr>
              <p:cNvPicPr/>
              <p:nvPr/>
            </p:nvPicPr>
            <p:blipFill>
              <a:blip r:embed="rId15"/>
              <a:stretch>
                <a:fillRect/>
              </a:stretch>
            </p:blipFill>
            <p:spPr>
              <a:xfrm>
                <a:off x="6242016" y="5483249"/>
                <a:ext cx="3044520" cy="292680"/>
              </a:xfrm>
              <a:prstGeom prst="rect">
                <a:avLst/>
              </a:prstGeom>
            </p:spPr>
          </p:pic>
        </mc:Fallback>
      </mc:AlternateContent>
      <p:sp>
        <p:nvSpPr>
          <p:cNvPr id="3" name="TextBox 2">
            <a:extLst>
              <a:ext uri="{FF2B5EF4-FFF2-40B4-BE49-F238E27FC236}">
                <a16:creationId xmlns:a16="http://schemas.microsoft.com/office/drawing/2014/main" id="{E6A478EF-983C-2266-2287-087D4D394C1E}"/>
              </a:ext>
            </a:extLst>
          </p:cNvPr>
          <p:cNvSpPr txBox="1"/>
          <p:nvPr/>
        </p:nvSpPr>
        <p:spPr>
          <a:xfrm>
            <a:off x="8049296" y="1566333"/>
            <a:ext cx="2781836" cy="120032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t">
            <a:spAutoFit/>
          </a:bodyPr>
          <a:lstStyle/>
          <a:p>
            <a:r>
              <a:rPr lang="en-US" dirty="0">
                <a:latin typeface="Georgia" panose="02040502050405020303" pitchFamily="18" charset="0"/>
              </a:rPr>
              <a:t>What kind of trial was it, and what were the positive findings for children? </a:t>
            </a: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928210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15F5B-5376-C677-2E76-CE3AC9209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0B12B-D56A-7C89-E7BE-8372C4EE33CD}"/>
              </a:ext>
            </a:extLst>
          </p:cNvPr>
          <p:cNvSpPr>
            <a:spLocks noGrp="1"/>
          </p:cNvSpPr>
          <p:nvPr>
            <p:ph type="title"/>
          </p:nvPr>
        </p:nvSpPr>
        <p:spPr/>
        <p:txBody>
          <a:bodyPr/>
          <a:lstStyle/>
          <a:p>
            <a:r>
              <a:rPr lang="en-US" dirty="0"/>
              <a:t>PUTTING IT ALL TOGETHER: EXAMPLE -  INCREDIBLE YEARS SCHOOL AGE BASIC </a:t>
            </a:r>
            <a:endParaRPr lang="en-GB" dirty="0"/>
          </a:p>
        </p:txBody>
      </p:sp>
      <p:pic>
        <p:nvPicPr>
          <p:cNvPr id="4" name="pasted-movie.png" descr="pasted-movie.png">
            <a:extLst>
              <a:ext uri="{FF2B5EF4-FFF2-40B4-BE49-F238E27FC236}">
                <a16:creationId xmlns:a16="http://schemas.microsoft.com/office/drawing/2014/main" id="{5EF79315-459A-C96A-F85C-ED96BF4F6081}"/>
              </a:ext>
            </a:extLst>
          </p:cNvPr>
          <p:cNvPicPr>
            <a:picLocks noChangeAspect="1"/>
          </p:cNvPicPr>
          <p:nvPr/>
        </p:nvPicPr>
        <p:blipFill>
          <a:blip r:embed="rId3"/>
          <a:srcRect l="37144" r="48075" b="25118"/>
          <a:stretch>
            <a:fillRect/>
          </a:stretch>
        </p:blipFill>
        <p:spPr>
          <a:xfrm>
            <a:off x="228600" y="1522727"/>
            <a:ext cx="1569720" cy="4970148"/>
          </a:xfrm>
          <a:prstGeom prst="rect">
            <a:avLst/>
          </a:prstGeom>
          <a:ln w="12700">
            <a:miter lim="400000"/>
          </a:ln>
        </p:spPr>
      </p:pic>
      <p:pic>
        <p:nvPicPr>
          <p:cNvPr id="5" name="Picture 4">
            <a:extLst>
              <a:ext uri="{FF2B5EF4-FFF2-40B4-BE49-F238E27FC236}">
                <a16:creationId xmlns:a16="http://schemas.microsoft.com/office/drawing/2014/main" id="{90619E41-DB2A-2B94-0D73-797BC63CE561}"/>
              </a:ext>
            </a:extLst>
          </p:cNvPr>
          <p:cNvPicPr>
            <a:picLocks noChangeAspect="1"/>
          </p:cNvPicPr>
          <p:nvPr/>
        </p:nvPicPr>
        <p:blipFill>
          <a:blip r:embed="rId4"/>
          <a:stretch>
            <a:fillRect/>
          </a:stretch>
        </p:blipFill>
        <p:spPr>
          <a:xfrm>
            <a:off x="2289719" y="1522727"/>
            <a:ext cx="5922914" cy="2325664"/>
          </a:xfrm>
          <a:prstGeom prst="rect">
            <a:avLst/>
          </a:prstGeom>
        </p:spPr>
      </p:pic>
      <p:pic>
        <p:nvPicPr>
          <p:cNvPr id="7" name="Picture 6">
            <a:extLst>
              <a:ext uri="{FF2B5EF4-FFF2-40B4-BE49-F238E27FC236}">
                <a16:creationId xmlns:a16="http://schemas.microsoft.com/office/drawing/2014/main" id="{371B832F-4329-2BE3-E3C9-19EB11C1FEDA}"/>
              </a:ext>
            </a:extLst>
          </p:cNvPr>
          <p:cNvPicPr>
            <a:picLocks noChangeAspect="1"/>
          </p:cNvPicPr>
          <p:nvPr/>
        </p:nvPicPr>
        <p:blipFill>
          <a:blip r:embed="rId5"/>
          <a:stretch>
            <a:fillRect/>
          </a:stretch>
        </p:blipFill>
        <p:spPr>
          <a:xfrm>
            <a:off x="2289719" y="4035082"/>
            <a:ext cx="9774014" cy="2457793"/>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BBD68A1-DD1F-325A-06CD-7DD8D7A91CEF}"/>
                  </a:ext>
                </a:extLst>
              </p14:cNvPr>
              <p14:cNvContentPartPr/>
              <p14:nvPr/>
            </p14:nvContentPartPr>
            <p14:xfrm>
              <a:off x="4437336" y="2921849"/>
              <a:ext cx="3850560" cy="91440"/>
            </p14:xfrm>
          </p:contentPart>
        </mc:Choice>
        <mc:Fallback xmlns="">
          <p:pic>
            <p:nvPicPr>
              <p:cNvPr id="8" name="Ink 7">
                <a:extLst>
                  <a:ext uri="{FF2B5EF4-FFF2-40B4-BE49-F238E27FC236}">
                    <a16:creationId xmlns:a16="http://schemas.microsoft.com/office/drawing/2014/main" id="{8BBD68A1-DD1F-325A-06CD-7DD8D7A91CEF}"/>
                  </a:ext>
                </a:extLst>
              </p:cNvPr>
              <p:cNvPicPr/>
              <p:nvPr/>
            </p:nvPicPr>
            <p:blipFill>
              <a:blip r:embed="rId7"/>
              <a:stretch>
                <a:fillRect/>
              </a:stretch>
            </p:blipFill>
            <p:spPr>
              <a:xfrm>
                <a:off x="4383336" y="2813849"/>
                <a:ext cx="39582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7D23BE3-22CC-753D-BE9A-7A2ACBB07405}"/>
                  </a:ext>
                </a:extLst>
              </p14:cNvPr>
              <p14:cNvContentPartPr/>
              <p14:nvPr/>
            </p14:nvContentPartPr>
            <p14:xfrm>
              <a:off x="9308856" y="5050889"/>
              <a:ext cx="2038320" cy="105480"/>
            </p14:xfrm>
          </p:contentPart>
        </mc:Choice>
        <mc:Fallback xmlns="">
          <p:pic>
            <p:nvPicPr>
              <p:cNvPr id="9" name="Ink 8">
                <a:extLst>
                  <a:ext uri="{FF2B5EF4-FFF2-40B4-BE49-F238E27FC236}">
                    <a16:creationId xmlns:a16="http://schemas.microsoft.com/office/drawing/2014/main" id="{87D23BE3-22CC-753D-BE9A-7A2ACBB07405}"/>
                  </a:ext>
                </a:extLst>
              </p:cNvPr>
              <p:cNvPicPr/>
              <p:nvPr/>
            </p:nvPicPr>
            <p:blipFill>
              <a:blip r:embed="rId9"/>
              <a:stretch>
                <a:fillRect/>
              </a:stretch>
            </p:blipFill>
            <p:spPr>
              <a:xfrm>
                <a:off x="9254856" y="4942889"/>
                <a:ext cx="21459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295780E-0A63-157D-D024-FFABC44D0131}"/>
                  </a:ext>
                </a:extLst>
              </p14:cNvPr>
              <p14:cNvContentPartPr/>
              <p14:nvPr/>
            </p14:nvContentPartPr>
            <p14:xfrm>
              <a:off x="2353656" y="5410529"/>
              <a:ext cx="8872560" cy="181440"/>
            </p14:xfrm>
          </p:contentPart>
        </mc:Choice>
        <mc:Fallback xmlns="">
          <p:pic>
            <p:nvPicPr>
              <p:cNvPr id="10" name="Ink 9">
                <a:extLst>
                  <a:ext uri="{FF2B5EF4-FFF2-40B4-BE49-F238E27FC236}">
                    <a16:creationId xmlns:a16="http://schemas.microsoft.com/office/drawing/2014/main" id="{8295780E-0A63-157D-D024-FFABC44D0131}"/>
                  </a:ext>
                </a:extLst>
              </p:cNvPr>
              <p:cNvPicPr/>
              <p:nvPr/>
            </p:nvPicPr>
            <p:blipFill>
              <a:blip r:embed="rId11"/>
              <a:stretch>
                <a:fillRect/>
              </a:stretch>
            </p:blipFill>
            <p:spPr>
              <a:xfrm>
                <a:off x="2299656" y="5302889"/>
                <a:ext cx="89802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F6BDF4D8-E131-E1B0-16D9-2F332923ABEB}"/>
                  </a:ext>
                </a:extLst>
              </p14:cNvPr>
              <p14:cNvContentPartPr/>
              <p14:nvPr/>
            </p14:nvContentPartPr>
            <p14:xfrm>
              <a:off x="2293176" y="5875649"/>
              <a:ext cx="3043800" cy="105840"/>
            </p14:xfrm>
          </p:contentPart>
        </mc:Choice>
        <mc:Fallback xmlns="">
          <p:pic>
            <p:nvPicPr>
              <p:cNvPr id="18" name="Ink 17">
                <a:extLst>
                  <a:ext uri="{FF2B5EF4-FFF2-40B4-BE49-F238E27FC236}">
                    <a16:creationId xmlns:a16="http://schemas.microsoft.com/office/drawing/2014/main" id="{F6BDF4D8-E131-E1B0-16D9-2F332923ABEB}"/>
                  </a:ext>
                </a:extLst>
              </p:cNvPr>
              <p:cNvPicPr/>
              <p:nvPr/>
            </p:nvPicPr>
            <p:blipFill>
              <a:blip r:embed="rId13"/>
              <a:stretch>
                <a:fillRect/>
              </a:stretch>
            </p:blipFill>
            <p:spPr>
              <a:xfrm>
                <a:off x="2239176" y="5768009"/>
                <a:ext cx="3151440" cy="321480"/>
              </a:xfrm>
              <a:prstGeom prst="rect">
                <a:avLst/>
              </a:prstGeom>
            </p:spPr>
          </p:pic>
        </mc:Fallback>
      </mc:AlternateContent>
      <p:sp>
        <p:nvSpPr>
          <p:cNvPr id="3" name="TextBox 2">
            <a:extLst>
              <a:ext uri="{FF2B5EF4-FFF2-40B4-BE49-F238E27FC236}">
                <a16:creationId xmlns:a16="http://schemas.microsoft.com/office/drawing/2014/main" id="{4965D045-5D2E-61C4-656D-EB2A98B8BC06}"/>
              </a:ext>
            </a:extLst>
          </p:cNvPr>
          <p:cNvSpPr txBox="1"/>
          <p:nvPr/>
        </p:nvSpPr>
        <p:spPr>
          <a:xfrm>
            <a:off x="8937098" y="1604823"/>
            <a:ext cx="2781836" cy="120032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t">
            <a:spAutoFit/>
          </a:bodyPr>
          <a:lstStyle/>
          <a:p>
            <a:r>
              <a:rPr lang="en-GB" dirty="0">
                <a:solidFill>
                  <a:schemeClr val="bg1"/>
                </a:solidFill>
                <a:latin typeface="Georgia" panose="02040502050405020303" pitchFamily="18" charset="0"/>
              </a:rPr>
              <a:t>What findings are there about children’s outcomes in this systematic review of IY?</a:t>
            </a:r>
            <a:endParaRPr kumimoji="0" lang="en-GB" sz="1800" b="0" i="0" u="none" strike="noStrike" cap="none" spc="0" normalizeH="0" baseline="0" dirty="0">
              <a:ln>
                <a:noFill/>
              </a:ln>
              <a:solidFill>
                <a:srgbClr val="1C1C1E"/>
              </a:solidFill>
              <a:effectLst/>
              <a:uFillTx/>
              <a:latin typeface="Georgia" panose="02040502050405020303" pitchFamily="18" charset="0"/>
              <a:ea typeface="+mj-ea"/>
              <a:cs typeface="+mj-cs"/>
              <a:sym typeface="Calibri"/>
            </a:endParaRPr>
          </a:p>
        </p:txBody>
      </p:sp>
    </p:spTree>
    <p:extLst>
      <p:ext uri="{BB962C8B-B14F-4D97-AF65-F5344CB8AC3E}">
        <p14:creationId xmlns:p14="http://schemas.microsoft.com/office/powerpoint/2010/main" val="20530939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DC44-8D3A-3251-E57A-9728C1BDC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131FF-9AE6-F0DD-DA4E-B93C11065813}"/>
              </a:ext>
            </a:extLst>
          </p:cNvPr>
          <p:cNvSpPr>
            <a:spLocks noGrp="1"/>
          </p:cNvSpPr>
          <p:nvPr>
            <p:ph type="title"/>
          </p:nvPr>
        </p:nvSpPr>
        <p:spPr/>
        <p:txBody>
          <a:bodyPr/>
          <a:lstStyle/>
          <a:p>
            <a:r>
              <a:rPr lang="en-US" dirty="0"/>
              <a:t>PUTTING IT ALL TOGETHER: EXAMPLE -  INCREDIBLE YEARS SCHOOL AGE BASIC </a:t>
            </a:r>
            <a:endParaRPr lang="en-GB" dirty="0"/>
          </a:p>
        </p:txBody>
      </p:sp>
      <p:pic>
        <p:nvPicPr>
          <p:cNvPr id="4" name="pasted-movie.png" descr="pasted-movie.png">
            <a:extLst>
              <a:ext uri="{FF2B5EF4-FFF2-40B4-BE49-F238E27FC236}">
                <a16:creationId xmlns:a16="http://schemas.microsoft.com/office/drawing/2014/main" id="{E83669D5-68FB-2EBC-11F2-100765589BED}"/>
              </a:ext>
            </a:extLst>
          </p:cNvPr>
          <p:cNvPicPr>
            <a:picLocks noChangeAspect="1"/>
          </p:cNvPicPr>
          <p:nvPr/>
        </p:nvPicPr>
        <p:blipFill>
          <a:blip r:embed="rId3"/>
          <a:srcRect l="37144" r="48075" b="25118"/>
          <a:stretch>
            <a:fillRect/>
          </a:stretch>
        </p:blipFill>
        <p:spPr>
          <a:xfrm>
            <a:off x="228600" y="1522727"/>
            <a:ext cx="1569720" cy="4970148"/>
          </a:xfrm>
          <a:prstGeom prst="rect">
            <a:avLst/>
          </a:prstGeom>
          <a:ln w="12700">
            <a:miter lim="400000"/>
          </a:ln>
        </p:spPr>
      </p:pic>
      <p:pic>
        <p:nvPicPr>
          <p:cNvPr id="6" name="Picture 5">
            <a:extLst>
              <a:ext uri="{FF2B5EF4-FFF2-40B4-BE49-F238E27FC236}">
                <a16:creationId xmlns:a16="http://schemas.microsoft.com/office/drawing/2014/main" id="{CBC50F59-5BA1-ADCE-37EE-68A1EEC455AD}"/>
              </a:ext>
            </a:extLst>
          </p:cNvPr>
          <p:cNvPicPr>
            <a:picLocks noChangeAspect="1"/>
          </p:cNvPicPr>
          <p:nvPr/>
        </p:nvPicPr>
        <p:blipFill>
          <a:blip r:embed="rId4"/>
          <a:stretch>
            <a:fillRect/>
          </a:stretch>
        </p:blipFill>
        <p:spPr>
          <a:xfrm>
            <a:off x="2289719" y="1566333"/>
            <a:ext cx="7357201" cy="2833046"/>
          </a:xfrm>
          <a:prstGeom prst="rect">
            <a:avLst/>
          </a:prstGeom>
        </p:spPr>
      </p:pic>
      <p:pic>
        <p:nvPicPr>
          <p:cNvPr id="12" name="Picture 11">
            <a:extLst>
              <a:ext uri="{FF2B5EF4-FFF2-40B4-BE49-F238E27FC236}">
                <a16:creationId xmlns:a16="http://schemas.microsoft.com/office/drawing/2014/main" id="{80116560-714C-9B7E-9DB1-B45729F04CAF}"/>
              </a:ext>
            </a:extLst>
          </p:cNvPr>
          <p:cNvPicPr>
            <a:picLocks noChangeAspect="1"/>
          </p:cNvPicPr>
          <p:nvPr/>
        </p:nvPicPr>
        <p:blipFill>
          <a:blip r:embed="rId5"/>
          <a:stretch>
            <a:fillRect/>
          </a:stretch>
        </p:blipFill>
        <p:spPr>
          <a:xfrm>
            <a:off x="8707266" y="3931920"/>
            <a:ext cx="3256134" cy="2849964"/>
          </a:xfrm>
          <a:prstGeom prst="rect">
            <a:avLst/>
          </a:prstGeom>
        </p:spPr>
      </p:pic>
      <p:sp>
        <p:nvSpPr>
          <p:cNvPr id="13" name="TextBox 12">
            <a:extLst>
              <a:ext uri="{FF2B5EF4-FFF2-40B4-BE49-F238E27FC236}">
                <a16:creationId xmlns:a16="http://schemas.microsoft.com/office/drawing/2014/main" id="{65945207-6E10-D3BE-82C8-F6160489A10E}"/>
              </a:ext>
            </a:extLst>
          </p:cNvPr>
          <p:cNvSpPr txBox="1"/>
          <p:nvPr/>
        </p:nvSpPr>
        <p:spPr>
          <a:xfrm>
            <a:off x="9103746" y="6412554"/>
            <a:ext cx="24631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dirty="0">
                <a:hlinkClick r:id="rId6"/>
              </a:rPr>
              <a:t>Guidebook - Foundations</a:t>
            </a: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0F73326D-C61B-0123-0564-CE4D23FC075F}"/>
              </a:ext>
            </a:extLst>
          </p:cNvPr>
          <p:cNvSpPr txBox="1"/>
          <p:nvPr/>
        </p:nvSpPr>
        <p:spPr>
          <a:xfrm>
            <a:off x="9849605" y="1491276"/>
            <a:ext cx="2113795" cy="92332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t">
            <a:spAutoFit/>
          </a:bodyPr>
          <a:lstStyle/>
          <a:p>
            <a:r>
              <a:rPr lang="en-US" dirty="0">
                <a:latin typeface="Georgia" panose="02040502050405020303" pitchFamily="18" charset="0"/>
              </a:rPr>
              <a:t>What rating does it have, and what positive outcomes? </a:t>
            </a: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28301802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930D-1825-5508-66AB-324D8D64B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2C2F9-9778-E311-BD56-183714CA22AE}"/>
              </a:ext>
            </a:extLst>
          </p:cNvPr>
          <p:cNvSpPr>
            <a:spLocks noGrp="1"/>
          </p:cNvSpPr>
          <p:nvPr>
            <p:ph type="title"/>
          </p:nvPr>
        </p:nvSpPr>
        <p:spPr/>
        <p:txBody>
          <a:bodyPr/>
          <a:lstStyle/>
          <a:p>
            <a:r>
              <a:rPr lang="en-US" dirty="0"/>
              <a:t>PUTTING IT ALL TOGETHER: EXAMPLE -  INCREDIBLE YEARS SCHOOL AGE BASIC </a:t>
            </a:r>
            <a:endParaRPr lang="en-GB" dirty="0"/>
          </a:p>
        </p:txBody>
      </p:sp>
      <p:pic>
        <p:nvPicPr>
          <p:cNvPr id="4" name="pasted-movie.png" descr="pasted-movie.png">
            <a:extLst>
              <a:ext uri="{FF2B5EF4-FFF2-40B4-BE49-F238E27FC236}">
                <a16:creationId xmlns:a16="http://schemas.microsoft.com/office/drawing/2014/main" id="{B8530E04-1FFE-914F-724C-2FA1EA2096A7}"/>
              </a:ext>
            </a:extLst>
          </p:cNvPr>
          <p:cNvPicPr>
            <a:picLocks noChangeAspect="1"/>
          </p:cNvPicPr>
          <p:nvPr/>
        </p:nvPicPr>
        <p:blipFill>
          <a:blip r:embed="rId3"/>
          <a:srcRect l="37144" r="48075" b="25118"/>
          <a:stretch>
            <a:fillRect/>
          </a:stretch>
        </p:blipFill>
        <p:spPr>
          <a:xfrm>
            <a:off x="228600" y="1522727"/>
            <a:ext cx="1569720" cy="4970148"/>
          </a:xfrm>
          <a:prstGeom prst="rect">
            <a:avLst/>
          </a:prstGeom>
          <a:ln w="12700">
            <a:miter lim="400000"/>
          </a:ln>
        </p:spPr>
      </p:pic>
      <p:pic>
        <p:nvPicPr>
          <p:cNvPr id="5" name="Picture 4">
            <a:extLst>
              <a:ext uri="{FF2B5EF4-FFF2-40B4-BE49-F238E27FC236}">
                <a16:creationId xmlns:a16="http://schemas.microsoft.com/office/drawing/2014/main" id="{CF6F4774-8C66-4F50-4BA0-E3951ABA73C6}"/>
              </a:ext>
            </a:extLst>
          </p:cNvPr>
          <p:cNvPicPr>
            <a:picLocks noChangeAspect="1"/>
          </p:cNvPicPr>
          <p:nvPr/>
        </p:nvPicPr>
        <p:blipFill>
          <a:blip r:embed="rId4"/>
          <a:stretch>
            <a:fillRect/>
          </a:stretch>
        </p:blipFill>
        <p:spPr>
          <a:xfrm>
            <a:off x="2331720" y="1816312"/>
            <a:ext cx="8564880" cy="1427480"/>
          </a:xfrm>
          <a:prstGeom prst="rect">
            <a:avLst/>
          </a:prstGeom>
        </p:spPr>
      </p:pic>
      <p:pic>
        <p:nvPicPr>
          <p:cNvPr id="8" name="Picture 7">
            <a:extLst>
              <a:ext uri="{FF2B5EF4-FFF2-40B4-BE49-F238E27FC236}">
                <a16:creationId xmlns:a16="http://schemas.microsoft.com/office/drawing/2014/main" id="{95757017-B2A4-4988-793C-5F1C7AEEADE3}"/>
              </a:ext>
            </a:extLst>
          </p:cNvPr>
          <p:cNvPicPr>
            <a:picLocks noChangeAspect="1"/>
          </p:cNvPicPr>
          <p:nvPr/>
        </p:nvPicPr>
        <p:blipFill>
          <a:blip r:embed="rId5"/>
          <a:stretch>
            <a:fillRect/>
          </a:stretch>
        </p:blipFill>
        <p:spPr>
          <a:xfrm>
            <a:off x="2010727" y="3335232"/>
            <a:ext cx="9250066" cy="3400900"/>
          </a:xfrm>
          <a:prstGeom prst="rect">
            <a:avLst/>
          </a:prstGeom>
          <a:ln>
            <a:solidFill>
              <a:srgbClr val="92D050"/>
            </a:solidFill>
          </a:ln>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BF8D709-F66E-5A03-BBC8-6A34C6DB7E99}"/>
                  </a:ext>
                </a:extLst>
              </p14:cNvPr>
              <p14:cNvContentPartPr/>
              <p14:nvPr/>
            </p14:nvContentPartPr>
            <p14:xfrm>
              <a:off x="5156256" y="2337209"/>
              <a:ext cx="3506760" cy="107280"/>
            </p14:xfrm>
          </p:contentPart>
        </mc:Choice>
        <mc:Fallback xmlns="">
          <p:pic>
            <p:nvPicPr>
              <p:cNvPr id="9" name="Ink 8">
                <a:extLst>
                  <a:ext uri="{FF2B5EF4-FFF2-40B4-BE49-F238E27FC236}">
                    <a16:creationId xmlns:a16="http://schemas.microsoft.com/office/drawing/2014/main" id="{5BF8D709-F66E-5A03-BBC8-6A34C6DB7E99}"/>
                  </a:ext>
                </a:extLst>
              </p:cNvPr>
              <p:cNvPicPr/>
              <p:nvPr/>
            </p:nvPicPr>
            <p:blipFill>
              <a:blip r:embed="rId7"/>
              <a:stretch>
                <a:fillRect/>
              </a:stretch>
            </p:blipFill>
            <p:spPr>
              <a:xfrm>
                <a:off x="5102616" y="2229209"/>
                <a:ext cx="36144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0BEE539-FAB5-7824-105F-1F3993206B92}"/>
                  </a:ext>
                </a:extLst>
              </p14:cNvPr>
              <p14:cNvContentPartPr/>
              <p14:nvPr/>
            </p14:nvContentPartPr>
            <p14:xfrm>
              <a:off x="4751616" y="2727449"/>
              <a:ext cx="5035320" cy="151200"/>
            </p14:xfrm>
          </p:contentPart>
        </mc:Choice>
        <mc:Fallback xmlns="">
          <p:pic>
            <p:nvPicPr>
              <p:cNvPr id="10" name="Ink 9">
                <a:extLst>
                  <a:ext uri="{FF2B5EF4-FFF2-40B4-BE49-F238E27FC236}">
                    <a16:creationId xmlns:a16="http://schemas.microsoft.com/office/drawing/2014/main" id="{C0BEE539-FAB5-7824-105F-1F3993206B92}"/>
                  </a:ext>
                </a:extLst>
              </p:cNvPr>
              <p:cNvPicPr/>
              <p:nvPr/>
            </p:nvPicPr>
            <p:blipFill>
              <a:blip r:embed="rId9"/>
              <a:stretch>
                <a:fillRect/>
              </a:stretch>
            </p:blipFill>
            <p:spPr>
              <a:xfrm>
                <a:off x="4697976" y="2619449"/>
                <a:ext cx="51429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8B77E99-C304-B13D-873E-F5EBBEEF8FC3}"/>
                  </a:ext>
                </a:extLst>
              </p14:cNvPr>
              <p14:cNvContentPartPr/>
              <p14:nvPr/>
            </p14:nvContentPartPr>
            <p14:xfrm>
              <a:off x="6265416" y="2967569"/>
              <a:ext cx="600840" cy="2129400"/>
            </p14:xfrm>
          </p:contentPart>
        </mc:Choice>
        <mc:Fallback xmlns="">
          <p:pic>
            <p:nvPicPr>
              <p:cNvPr id="11" name="Ink 10">
                <a:extLst>
                  <a:ext uri="{FF2B5EF4-FFF2-40B4-BE49-F238E27FC236}">
                    <a16:creationId xmlns:a16="http://schemas.microsoft.com/office/drawing/2014/main" id="{08B77E99-C304-B13D-873E-F5EBBEEF8FC3}"/>
                  </a:ext>
                </a:extLst>
              </p:cNvPr>
              <p:cNvPicPr/>
              <p:nvPr/>
            </p:nvPicPr>
            <p:blipFill>
              <a:blip r:embed="rId11"/>
              <a:stretch>
                <a:fillRect/>
              </a:stretch>
            </p:blipFill>
            <p:spPr>
              <a:xfrm>
                <a:off x="6202776" y="2904929"/>
                <a:ext cx="726480" cy="225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BAC8ED05-DCAF-A7C5-CF8D-840138B5E278}"/>
                  </a:ext>
                </a:extLst>
              </p14:cNvPr>
              <p14:cNvContentPartPr/>
              <p14:nvPr/>
            </p14:nvContentPartPr>
            <p14:xfrm>
              <a:off x="6235536" y="4527089"/>
              <a:ext cx="360" cy="599400"/>
            </p14:xfrm>
          </p:contentPart>
        </mc:Choice>
        <mc:Fallback xmlns="">
          <p:pic>
            <p:nvPicPr>
              <p:cNvPr id="15" name="Ink 14">
                <a:extLst>
                  <a:ext uri="{FF2B5EF4-FFF2-40B4-BE49-F238E27FC236}">
                    <a16:creationId xmlns:a16="http://schemas.microsoft.com/office/drawing/2014/main" id="{BAC8ED05-DCAF-A7C5-CF8D-840138B5E278}"/>
                  </a:ext>
                </a:extLst>
              </p:cNvPr>
              <p:cNvPicPr/>
              <p:nvPr/>
            </p:nvPicPr>
            <p:blipFill>
              <a:blip r:embed="rId13"/>
              <a:stretch>
                <a:fillRect/>
              </a:stretch>
            </p:blipFill>
            <p:spPr>
              <a:xfrm>
                <a:off x="6172536" y="4464449"/>
                <a:ext cx="1260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59737C1-E38F-9DD0-CF38-2CB489D7D22B}"/>
                  </a:ext>
                </a:extLst>
              </p14:cNvPr>
              <p14:cNvContentPartPr/>
              <p14:nvPr/>
            </p14:nvContentPartPr>
            <p14:xfrm>
              <a:off x="6235536" y="5126129"/>
              <a:ext cx="572040" cy="387000"/>
            </p14:xfrm>
          </p:contentPart>
        </mc:Choice>
        <mc:Fallback xmlns="">
          <p:pic>
            <p:nvPicPr>
              <p:cNvPr id="16" name="Ink 15">
                <a:extLst>
                  <a:ext uri="{FF2B5EF4-FFF2-40B4-BE49-F238E27FC236}">
                    <a16:creationId xmlns:a16="http://schemas.microsoft.com/office/drawing/2014/main" id="{D59737C1-E38F-9DD0-CF38-2CB489D7D22B}"/>
                  </a:ext>
                </a:extLst>
              </p:cNvPr>
              <p:cNvPicPr/>
              <p:nvPr/>
            </p:nvPicPr>
            <p:blipFill>
              <a:blip r:embed="rId15"/>
              <a:stretch>
                <a:fillRect/>
              </a:stretch>
            </p:blipFill>
            <p:spPr>
              <a:xfrm>
                <a:off x="6172896" y="5063489"/>
                <a:ext cx="697680" cy="512640"/>
              </a:xfrm>
              <a:prstGeom prst="rect">
                <a:avLst/>
              </a:prstGeom>
            </p:spPr>
          </p:pic>
        </mc:Fallback>
      </mc:AlternateContent>
      <p:sp>
        <p:nvSpPr>
          <p:cNvPr id="3" name="TextBox 2">
            <a:extLst>
              <a:ext uri="{FF2B5EF4-FFF2-40B4-BE49-F238E27FC236}">
                <a16:creationId xmlns:a16="http://schemas.microsoft.com/office/drawing/2014/main" id="{249C5D7C-B19F-1992-DCDB-FC6633DDB3D4}"/>
              </a:ext>
            </a:extLst>
          </p:cNvPr>
          <p:cNvSpPr txBox="1"/>
          <p:nvPr/>
        </p:nvSpPr>
        <p:spPr>
          <a:xfrm>
            <a:off x="9224765" y="1091159"/>
            <a:ext cx="2781836" cy="92332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t">
            <a:spAutoFit/>
          </a:bodyPr>
          <a:lstStyle/>
          <a:p>
            <a:r>
              <a:rPr lang="en-US" dirty="0">
                <a:latin typeface="Georgia" panose="02040502050405020303" pitchFamily="18" charset="0"/>
              </a:rPr>
              <a:t>How does evidence on IY support the recommendations?</a:t>
            </a: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13219458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3F18-B617-A3FE-36A0-32980FF0057D}"/>
              </a:ext>
            </a:extLst>
          </p:cNvPr>
          <p:cNvSpPr>
            <a:spLocks noGrp="1"/>
          </p:cNvSpPr>
          <p:nvPr>
            <p:ph type="title"/>
          </p:nvPr>
        </p:nvSpPr>
        <p:spPr/>
        <p:txBody>
          <a:bodyPr/>
          <a:lstStyle/>
          <a:p>
            <a:r>
              <a:rPr lang="en-US" dirty="0"/>
              <a:t>WARM UP </a:t>
            </a:r>
            <a:endParaRPr lang="en-GB" dirty="0"/>
          </a:p>
        </p:txBody>
      </p:sp>
      <p:sp>
        <p:nvSpPr>
          <p:cNvPr id="3" name="Text Placeholder 2">
            <a:extLst>
              <a:ext uri="{FF2B5EF4-FFF2-40B4-BE49-F238E27FC236}">
                <a16:creationId xmlns:a16="http://schemas.microsoft.com/office/drawing/2014/main" id="{C180DAD4-FF3B-D57D-077B-CF940A11C8D4}"/>
              </a:ext>
            </a:extLst>
          </p:cNvPr>
          <p:cNvSpPr>
            <a:spLocks noGrp="1"/>
          </p:cNvSpPr>
          <p:nvPr>
            <p:ph type="body" sz="quarter" idx="1"/>
          </p:nvPr>
        </p:nvSpPr>
        <p:spPr>
          <a:xfrm>
            <a:off x="719998" y="1980000"/>
            <a:ext cx="10527122" cy="4197873"/>
          </a:xfrm>
        </p:spPr>
        <p:txBody>
          <a:bodyPr lIns="0" tIns="0" rIns="0" bIns="0" anchor="t">
            <a:normAutofit/>
          </a:bodyPr>
          <a:lstStyle/>
          <a:p>
            <a:r>
              <a:rPr lang="en-US" sz="3200" dirty="0"/>
              <a:t>What do you think of when you hear the term ‘research’ in the context of children’s services? </a:t>
            </a:r>
          </a:p>
          <a:p>
            <a:endParaRPr lang="en-US" sz="3200" dirty="0"/>
          </a:p>
          <a:p>
            <a:r>
              <a:rPr lang="en-US" sz="3200" dirty="0"/>
              <a:t>What does ‘evidence-based’ mean to you? </a:t>
            </a:r>
            <a:endParaRPr lang="en-GB" sz="3200" dirty="0"/>
          </a:p>
        </p:txBody>
      </p:sp>
    </p:spTree>
    <p:extLst>
      <p:ext uri="{BB962C8B-B14F-4D97-AF65-F5344CB8AC3E}">
        <p14:creationId xmlns:p14="http://schemas.microsoft.com/office/powerpoint/2010/main" val="2535121216"/>
      </p:ext>
    </p:extLst>
  </p:cSld>
  <p:clrMapOvr>
    <a:masterClrMapping/>
  </p:clrMapOvr>
  <p:transition spd="med"/>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lide Number"/>
          <p:cNvSpPr txBox="1">
            <a:spLocks noGrp="1"/>
          </p:cNvSpPr>
          <p:nvPr>
            <p:ph type="sldNum" sz="quarter" idx="2"/>
          </p:nvPr>
        </p:nvSpPr>
        <p:spPr>
          <a:xfrm>
            <a:off x="11204840" y="6450012"/>
            <a:ext cx="143669" cy="177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sp>
        <p:nvSpPr>
          <p:cNvPr id="558" name="Experimental evidence is not sufficient for understanding if an intervention is acceptable."/>
          <p:cNvSpPr txBox="1">
            <a:spLocks noGrp="1"/>
          </p:cNvSpPr>
          <p:nvPr>
            <p:ph type="title"/>
          </p:nvPr>
        </p:nvSpPr>
        <p:spPr>
          <a:xfrm>
            <a:off x="718800" y="365125"/>
            <a:ext cx="9806813" cy="1201208"/>
          </a:xfrm>
          <a:prstGeom prst="rect">
            <a:avLst/>
          </a:prstGeom>
        </p:spPr>
        <p:txBody>
          <a:bodyPr/>
          <a:lstStyle/>
          <a:p>
            <a:r>
              <a:rPr lang="en-US" dirty="0"/>
              <a:t>USING WHAT WORKS EVIDENCE </a:t>
            </a:r>
            <a:endParaRPr dirty="0"/>
          </a:p>
        </p:txBody>
      </p:sp>
      <p:pic>
        <p:nvPicPr>
          <p:cNvPr id="559" name="pasted-movie.png" descr="pasted-movie.png"/>
          <p:cNvPicPr>
            <a:picLocks noChangeAspect="1"/>
          </p:cNvPicPr>
          <p:nvPr/>
        </p:nvPicPr>
        <p:blipFill>
          <a:blip r:embed="rId3"/>
          <a:srcRect l="8861" t="13920" r="8861" b="9306"/>
          <a:stretch>
            <a:fillRect/>
          </a:stretch>
        </p:blipFill>
        <p:spPr>
          <a:xfrm>
            <a:off x="395195" y="2389293"/>
            <a:ext cx="4036982" cy="2299178"/>
          </a:xfrm>
          <a:prstGeom prst="rect">
            <a:avLst/>
          </a:prstGeom>
          <a:ln w="12700">
            <a:miter lim="400000"/>
          </a:ln>
        </p:spPr>
      </p:pic>
      <p:pic>
        <p:nvPicPr>
          <p:cNvPr id="3" name="Picture 2">
            <a:extLst>
              <a:ext uri="{FF2B5EF4-FFF2-40B4-BE49-F238E27FC236}">
                <a16:creationId xmlns:a16="http://schemas.microsoft.com/office/drawing/2014/main" id="{88FF5153-81C5-2617-255E-155760A901FF}"/>
              </a:ext>
            </a:extLst>
          </p:cNvPr>
          <p:cNvPicPr>
            <a:picLocks noChangeAspect="1"/>
          </p:cNvPicPr>
          <p:nvPr/>
        </p:nvPicPr>
        <p:blipFill>
          <a:blip r:embed="rId4"/>
          <a:stretch>
            <a:fillRect/>
          </a:stretch>
        </p:blipFill>
        <p:spPr>
          <a:xfrm>
            <a:off x="4108571" y="1171893"/>
            <a:ext cx="8083429" cy="5593080"/>
          </a:xfrm>
          <a:prstGeom prst="rect">
            <a:avLst/>
          </a:prstGeom>
        </p:spPr>
      </p:pic>
      <p:sp>
        <p:nvSpPr>
          <p:cNvPr id="4" name="TextBox 3">
            <a:extLst>
              <a:ext uri="{FF2B5EF4-FFF2-40B4-BE49-F238E27FC236}">
                <a16:creationId xmlns:a16="http://schemas.microsoft.com/office/drawing/2014/main" id="{FE5C71E5-39B2-7196-E720-F6BA1318DFDB}"/>
              </a:ext>
            </a:extLst>
          </p:cNvPr>
          <p:cNvSpPr txBox="1"/>
          <p:nvPr/>
        </p:nvSpPr>
        <p:spPr>
          <a:xfrm>
            <a:off x="524656" y="5846164"/>
            <a:ext cx="358391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5"/>
              </a:rPr>
              <a:t>Reducing Parental Conflict Planning Tool - Foundations</a:t>
            </a: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ABF0-3F95-723C-9CB5-353BF8C1B33B}"/>
              </a:ext>
            </a:extLst>
          </p:cNvPr>
          <p:cNvSpPr>
            <a:spLocks noGrp="1"/>
          </p:cNvSpPr>
          <p:nvPr>
            <p:ph type="title"/>
          </p:nvPr>
        </p:nvSpPr>
        <p:spPr/>
        <p:txBody>
          <a:bodyPr/>
          <a:lstStyle/>
          <a:p>
            <a:r>
              <a:rPr lang="en-US" dirty="0"/>
              <a:t>QUESTIONS TO THINK ABOUT </a:t>
            </a:r>
            <a:endParaRPr lang="en-GB" dirty="0"/>
          </a:p>
        </p:txBody>
      </p:sp>
      <p:sp>
        <p:nvSpPr>
          <p:cNvPr id="3" name="TextBox 2">
            <a:extLst>
              <a:ext uri="{FF2B5EF4-FFF2-40B4-BE49-F238E27FC236}">
                <a16:creationId xmlns:a16="http://schemas.microsoft.com/office/drawing/2014/main" id="{F2750FE2-CFD7-F54C-7E46-E665A11E90D4}"/>
              </a:ext>
            </a:extLst>
          </p:cNvPr>
          <p:cNvSpPr txBox="1"/>
          <p:nvPr/>
        </p:nvSpPr>
        <p:spPr>
          <a:xfrm>
            <a:off x="929390" y="2158584"/>
            <a:ext cx="10753202" cy="3600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1C1C1E"/>
                </a:solidFill>
                <a:effectLst/>
                <a:uFillTx/>
                <a:latin typeface="Georgia" panose="02040502050405020303" pitchFamily="18" charset="0"/>
                <a:sym typeface="Calibri"/>
              </a:rPr>
              <a:t>Has this webinar changed how you think about ‘research’ and ‘evidence’? How? </a:t>
            </a:r>
          </a:p>
          <a:p>
            <a:pPr marL="0" marR="0" indent="0" algn="l" defTabSz="914400" rtl="0" fontAlgn="auto" latinLnBrk="0" hangingPunct="0">
              <a:lnSpc>
                <a:spcPct val="100000"/>
              </a:lnSpc>
              <a:spcBef>
                <a:spcPts val="0"/>
              </a:spcBef>
              <a:spcAft>
                <a:spcPts val="0"/>
              </a:spcAft>
              <a:buClrTx/>
              <a:buSzTx/>
              <a:buFontTx/>
              <a:buNone/>
              <a:tabLst/>
            </a:pPr>
            <a:endParaRPr lang="en-US" sz="3200"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1C1C1E"/>
                </a:solidFill>
                <a:effectLst/>
                <a:uFillTx/>
                <a:latin typeface="Georgia" panose="02040502050405020303" pitchFamily="18" charset="0"/>
                <a:sym typeface="Calibri"/>
              </a:rPr>
              <a:t>What </a:t>
            </a:r>
            <a:r>
              <a:rPr lang="en-US" sz="3200" dirty="0">
                <a:latin typeface="Georgia" panose="02040502050405020303" pitchFamily="18" charset="0"/>
              </a:rPr>
              <a:t>do you think is the value of a ‘what works’ approach? </a:t>
            </a:r>
          </a:p>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1C1C1E"/>
              </a:solidFill>
              <a:effectLst/>
              <a:uFillTx/>
              <a:latin typeface="Georgia" panose="02040502050405020303" pitchFamily="18"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3200" dirty="0">
                <a:latin typeface="Georgia" panose="02040502050405020303" pitchFamily="18" charset="0"/>
              </a:rPr>
              <a:t>How could you make your practice more evidence-based? </a:t>
            </a:r>
            <a:endParaRPr kumimoji="0" lang="en-US" sz="3200" b="0" i="0" u="none" strike="noStrike" cap="none" spc="0" normalizeH="0" baseline="0" dirty="0">
              <a:ln>
                <a:noFill/>
              </a:ln>
              <a:solidFill>
                <a:srgbClr val="1C1C1E"/>
              </a:solidFill>
              <a:effectLst/>
              <a:uFillTx/>
              <a:latin typeface="Georgia" panose="02040502050405020303" pitchFamily="18"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17077599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434E-C105-2C2B-AB1F-22E7F63B33B8}"/>
              </a:ext>
            </a:extLst>
          </p:cNvPr>
          <p:cNvSpPr>
            <a:spLocks noGrp="1"/>
          </p:cNvSpPr>
          <p:nvPr>
            <p:ph type="title"/>
          </p:nvPr>
        </p:nvSpPr>
        <p:spPr/>
        <p:txBody>
          <a:bodyPr/>
          <a:lstStyle/>
          <a:p>
            <a:r>
              <a:rPr lang="en-US" dirty="0"/>
              <a:t>Q &amp; A DISCUSSION</a:t>
            </a:r>
            <a:endParaRPr lang="en-GB" dirty="0"/>
          </a:p>
        </p:txBody>
      </p:sp>
      <p:pic>
        <p:nvPicPr>
          <p:cNvPr id="5" name="Graphic 4" descr="Chat with solid fill">
            <a:extLst>
              <a:ext uri="{FF2B5EF4-FFF2-40B4-BE49-F238E27FC236}">
                <a16:creationId xmlns:a16="http://schemas.microsoft.com/office/drawing/2014/main" id="{D92F3573-A7E7-14ED-9B33-6B6848B36F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7559" y="1023599"/>
            <a:ext cx="5834401" cy="5834401"/>
          </a:xfrm>
          <a:prstGeom prst="rect">
            <a:avLst/>
          </a:prstGeom>
        </p:spPr>
      </p:pic>
    </p:spTree>
    <p:extLst>
      <p:ext uri="{BB962C8B-B14F-4D97-AF65-F5344CB8AC3E}">
        <p14:creationId xmlns:p14="http://schemas.microsoft.com/office/powerpoint/2010/main" val="4519465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6ECC-80AE-5BB5-A5D9-814FD739CA4B}"/>
              </a:ext>
            </a:extLst>
          </p:cNvPr>
          <p:cNvSpPr>
            <a:spLocks noGrp="1"/>
          </p:cNvSpPr>
          <p:nvPr>
            <p:ph type="title"/>
          </p:nvPr>
        </p:nvSpPr>
        <p:spPr/>
        <p:txBody>
          <a:bodyPr/>
          <a:lstStyle/>
          <a:p>
            <a:r>
              <a:rPr lang="en-US" dirty="0"/>
              <a:t>WHAT IS ‘WHAT WORKS’? </a:t>
            </a:r>
            <a:endParaRPr lang="en-GB" dirty="0"/>
          </a:p>
        </p:txBody>
      </p:sp>
      <p:pic>
        <p:nvPicPr>
          <p:cNvPr id="1026" name="Picture 2" descr="How Ominous Is the Omicron Variant (B.1.1.529)?">
            <a:extLst>
              <a:ext uri="{FF2B5EF4-FFF2-40B4-BE49-F238E27FC236}">
                <a16:creationId xmlns:a16="http://schemas.microsoft.com/office/drawing/2014/main" id="{9AB4F449-CD2B-7085-7F86-02B7E1DD9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08" y="1893289"/>
            <a:ext cx="5809593" cy="356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28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92C62-99EF-BA65-08B7-49EC368AF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3D280-B881-3B8D-1F33-BD1A1E1EE9F6}"/>
              </a:ext>
            </a:extLst>
          </p:cNvPr>
          <p:cNvSpPr>
            <a:spLocks noGrp="1"/>
          </p:cNvSpPr>
          <p:nvPr>
            <p:ph type="title"/>
          </p:nvPr>
        </p:nvSpPr>
        <p:spPr/>
        <p:txBody>
          <a:bodyPr/>
          <a:lstStyle/>
          <a:p>
            <a:r>
              <a:rPr lang="en-US" dirty="0"/>
              <a:t>WHAT IS ‘WHAT WORKS’? </a:t>
            </a:r>
            <a:endParaRPr lang="en-GB" dirty="0"/>
          </a:p>
        </p:txBody>
      </p:sp>
      <p:pic>
        <p:nvPicPr>
          <p:cNvPr id="1026" name="Picture 2" descr="How Ominous Is the Omicron Variant (B.1.1.529)?">
            <a:extLst>
              <a:ext uri="{FF2B5EF4-FFF2-40B4-BE49-F238E27FC236}">
                <a16:creationId xmlns:a16="http://schemas.microsoft.com/office/drawing/2014/main" id="{43BB8808-D393-B401-2C3B-123D26C6C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08" y="1893289"/>
            <a:ext cx="5809593" cy="35626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69F1B4B-B344-2CF3-6FAF-053407E07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9682"/>
          <a:stretch>
            <a:fillRect/>
          </a:stretch>
        </p:blipFill>
        <p:spPr bwMode="auto">
          <a:xfrm>
            <a:off x="827656" y="2016308"/>
            <a:ext cx="7053601" cy="200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061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CCCB-6E86-18DE-2586-9AF6171BB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68854-B7BF-6A72-5E51-C53D16857D42}"/>
              </a:ext>
            </a:extLst>
          </p:cNvPr>
          <p:cNvSpPr>
            <a:spLocks noGrp="1"/>
          </p:cNvSpPr>
          <p:nvPr>
            <p:ph type="title"/>
          </p:nvPr>
        </p:nvSpPr>
        <p:spPr/>
        <p:txBody>
          <a:bodyPr/>
          <a:lstStyle/>
          <a:p>
            <a:r>
              <a:rPr lang="en-US" dirty="0"/>
              <a:t>WHAT IS ‘WHAT WORKS’? </a:t>
            </a:r>
            <a:endParaRPr lang="en-GB" dirty="0"/>
          </a:p>
        </p:txBody>
      </p:sp>
      <p:pic>
        <p:nvPicPr>
          <p:cNvPr id="1026" name="Picture 2" descr="How Ominous Is the Omicron Variant (B.1.1.529)?">
            <a:extLst>
              <a:ext uri="{FF2B5EF4-FFF2-40B4-BE49-F238E27FC236}">
                <a16:creationId xmlns:a16="http://schemas.microsoft.com/office/drawing/2014/main" id="{29FAE625-BCC1-509C-9AB6-CC9A38833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08" y="1893289"/>
            <a:ext cx="5809593" cy="35626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1CDF89CF-0FDC-8C33-3607-BCDFA5F60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656" y="2016308"/>
            <a:ext cx="7053601" cy="331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68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09FBB-5882-20AA-848A-F51853874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CE058-15B4-4BB8-3363-4C6175AB6538}"/>
              </a:ext>
            </a:extLst>
          </p:cNvPr>
          <p:cNvSpPr>
            <a:spLocks noGrp="1"/>
          </p:cNvSpPr>
          <p:nvPr>
            <p:ph type="title"/>
          </p:nvPr>
        </p:nvSpPr>
        <p:spPr/>
        <p:txBody>
          <a:bodyPr/>
          <a:lstStyle/>
          <a:p>
            <a:r>
              <a:rPr lang="en-US" dirty="0"/>
              <a:t>WHAT IS ‘WHAT WORKS’? </a:t>
            </a:r>
            <a:endParaRPr lang="en-GB" dirty="0"/>
          </a:p>
        </p:txBody>
      </p:sp>
      <p:pic>
        <p:nvPicPr>
          <p:cNvPr id="2050" name="Picture 2" descr="Indicative timelines for standard vaccines">
            <a:extLst>
              <a:ext uri="{FF2B5EF4-FFF2-40B4-BE49-F238E27FC236}">
                <a16:creationId xmlns:a16="http://schemas.microsoft.com/office/drawing/2014/main" id="{CA108807-14C4-A786-11BB-13AD78196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43" y="1349827"/>
            <a:ext cx="8262557" cy="4646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cative timelines for COVID-19 vaccines">
            <a:extLst>
              <a:ext uri="{FF2B5EF4-FFF2-40B4-BE49-F238E27FC236}">
                <a16:creationId xmlns:a16="http://schemas.microsoft.com/office/drawing/2014/main" id="{851E9AC8-1AE5-60C7-A2FD-790E801EB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472" y="1328055"/>
            <a:ext cx="8417413" cy="4733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DBAA15-D67D-E451-3DFE-A040E5FABF18}"/>
              </a:ext>
            </a:extLst>
          </p:cNvPr>
          <p:cNvSpPr txBox="1"/>
          <p:nvPr/>
        </p:nvSpPr>
        <p:spPr>
          <a:xfrm>
            <a:off x="543910" y="6172200"/>
            <a:ext cx="1012934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For more on covid vaccine development see: </a:t>
            </a:r>
            <a:r>
              <a:rPr lang="en-US" dirty="0">
                <a:hlinkClick r:id="rId5"/>
              </a:rPr>
              <a:t>COVID-19 vaccines: development, evaluation, approval and monitoring | European Medicines Agency (EMA) (europa.eu)</a:t>
            </a:r>
            <a:r>
              <a:rPr lang="en-US" dirty="0"/>
              <a:t> </a:t>
            </a: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1C1C1E"/>
              </a:solidFill>
              <a:effectLst/>
              <a:uFillTx/>
              <a:latin typeface="+mj-lt"/>
              <a:ea typeface="+mj-ea"/>
              <a:cs typeface="+mj-cs"/>
              <a:sym typeface="Calibri"/>
            </a:endParaRPr>
          </a:p>
        </p:txBody>
      </p:sp>
    </p:spTree>
    <p:extLst>
      <p:ext uri="{BB962C8B-B14F-4D97-AF65-F5344CB8AC3E}">
        <p14:creationId xmlns:p14="http://schemas.microsoft.com/office/powerpoint/2010/main" val="14105583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FDE5-77B7-0347-E528-B670F524D8D9}"/>
              </a:ext>
            </a:extLst>
          </p:cNvPr>
          <p:cNvSpPr>
            <a:spLocks noGrp="1"/>
          </p:cNvSpPr>
          <p:nvPr>
            <p:ph type="title"/>
          </p:nvPr>
        </p:nvSpPr>
        <p:spPr/>
        <p:txBody>
          <a:bodyPr/>
          <a:lstStyle/>
          <a:p>
            <a:r>
              <a:rPr lang="en-US" dirty="0"/>
              <a:t>WHAT IS WHAT WORKS?</a:t>
            </a:r>
            <a:endParaRPr lang="en-GB" dirty="0"/>
          </a:p>
        </p:txBody>
      </p:sp>
      <p:sp>
        <p:nvSpPr>
          <p:cNvPr id="6" name="TextBox 5">
            <a:extLst>
              <a:ext uri="{FF2B5EF4-FFF2-40B4-BE49-F238E27FC236}">
                <a16:creationId xmlns:a16="http://schemas.microsoft.com/office/drawing/2014/main" id="{F16F4D85-9C26-A48C-1489-3CD75FC11EA2}"/>
              </a:ext>
            </a:extLst>
          </p:cNvPr>
          <p:cNvSpPr txBox="1"/>
          <p:nvPr/>
        </p:nvSpPr>
        <p:spPr>
          <a:xfrm>
            <a:off x="1036320" y="1984437"/>
            <a:ext cx="5059680" cy="4170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fontAlgn="ctr">
              <a:spcAft>
                <a:spcPts val="600"/>
              </a:spcAft>
              <a:buFont typeface="Arial" panose="020B0604020202020204" pitchFamily="34" charset="0"/>
              <a:buChar char="•"/>
            </a:pPr>
            <a:r>
              <a:rPr lang="en-US" sz="2400" dirty="0">
                <a:latin typeface="Georgia" panose="02040502050405020303" pitchFamily="18" charset="0"/>
              </a:rPr>
              <a:t>Benefit to people</a:t>
            </a:r>
          </a:p>
          <a:p>
            <a:pPr marL="285750" indent="-285750" fontAlgn="ctr">
              <a:spcAft>
                <a:spcPts val="600"/>
              </a:spcAft>
              <a:buFont typeface="Arial" panose="020B0604020202020204" pitchFamily="34" charset="0"/>
              <a:buChar char="•"/>
            </a:pPr>
            <a:r>
              <a:rPr lang="en-US" sz="2400" dirty="0">
                <a:latin typeface="Georgia" panose="02040502050405020303" pitchFamily="18" charset="0"/>
              </a:rPr>
              <a:t>Avoid harm</a:t>
            </a:r>
          </a:p>
          <a:p>
            <a:pPr marL="285750" indent="-285750" fontAlgn="ctr">
              <a:spcAft>
                <a:spcPts val="600"/>
              </a:spcAft>
              <a:buFont typeface="Arial" panose="020B0604020202020204" pitchFamily="34" charset="0"/>
              <a:buChar char="•"/>
            </a:pPr>
            <a:r>
              <a:rPr lang="en-US" sz="2400" dirty="0">
                <a:latin typeface="Georgia" panose="02040502050405020303" pitchFamily="18" charset="0"/>
              </a:rPr>
              <a:t>Efficient use of resources (don't waste on ineffective things) </a:t>
            </a:r>
          </a:p>
          <a:p>
            <a:pPr marL="285750" indent="-285750" fontAlgn="ctr">
              <a:spcAft>
                <a:spcPts val="600"/>
              </a:spcAft>
              <a:buFont typeface="Arial" panose="020B0604020202020204" pitchFamily="34" charset="0"/>
              <a:buChar char="•"/>
            </a:pPr>
            <a:r>
              <a:rPr lang="en-US" sz="2400" dirty="0">
                <a:latin typeface="Georgia" panose="02040502050405020303" pitchFamily="18" charset="0"/>
              </a:rPr>
              <a:t>Improve interventions and services (ongoing monitoring, fidelity, rapid cycle testing)</a:t>
            </a:r>
          </a:p>
          <a:p>
            <a:pPr marL="285750" indent="-285750" fontAlgn="ctr">
              <a:spcAft>
                <a:spcPts val="600"/>
              </a:spcAft>
              <a:buFont typeface="Arial" panose="020B0604020202020204" pitchFamily="34" charset="0"/>
              <a:buChar char="•"/>
            </a:pPr>
            <a:r>
              <a:rPr lang="en-US" sz="2400" dirty="0">
                <a:latin typeface="Georgia" panose="02040502050405020303" pitchFamily="18" charset="0"/>
              </a:rPr>
              <a:t>Effective interventions can scale up - evaluation pipeline </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1C1C1E"/>
              </a:solidFill>
              <a:effectLst/>
              <a:uFillTx/>
              <a:latin typeface="Georgia" panose="02040502050405020303" pitchFamily="18" charset="0"/>
              <a:sym typeface="Calibri"/>
            </a:endParaRPr>
          </a:p>
        </p:txBody>
      </p:sp>
      <p:sp>
        <p:nvSpPr>
          <p:cNvPr id="7" name="TextBox 6">
            <a:extLst>
              <a:ext uri="{FF2B5EF4-FFF2-40B4-BE49-F238E27FC236}">
                <a16:creationId xmlns:a16="http://schemas.microsoft.com/office/drawing/2014/main" id="{A4102875-09E9-C448-0016-69DDD00B1A3D}"/>
              </a:ext>
            </a:extLst>
          </p:cNvPr>
          <p:cNvSpPr txBox="1"/>
          <p:nvPr/>
        </p:nvSpPr>
        <p:spPr>
          <a:xfrm>
            <a:off x="1534219" y="6123543"/>
            <a:ext cx="8646160" cy="369332"/>
          </a:xfrm>
          <a:prstGeom prst="rect">
            <a:avLst/>
          </a:prstGeom>
          <a:noFill/>
        </p:spPr>
        <p:txBody>
          <a:bodyPr wrap="square" rtlCol="0">
            <a:spAutoFit/>
          </a:bodyPr>
          <a:lstStyle/>
          <a:p>
            <a:r>
              <a:rPr lang="en-US" dirty="0">
                <a:hlinkClick r:id="rId3"/>
              </a:rPr>
              <a:t>What Works Network - GOV.UK (www.gov.uk)</a:t>
            </a:r>
            <a:endParaRPr lang="en-GB" dirty="0"/>
          </a:p>
        </p:txBody>
      </p:sp>
      <p:pic>
        <p:nvPicPr>
          <p:cNvPr id="9" name="Picture 8">
            <a:extLst>
              <a:ext uri="{FF2B5EF4-FFF2-40B4-BE49-F238E27FC236}">
                <a16:creationId xmlns:a16="http://schemas.microsoft.com/office/drawing/2014/main" id="{66AFE07C-492E-4674-B67F-314031012FB8}"/>
              </a:ext>
            </a:extLst>
          </p:cNvPr>
          <p:cNvPicPr>
            <a:picLocks noChangeAspect="1"/>
          </p:cNvPicPr>
          <p:nvPr/>
        </p:nvPicPr>
        <p:blipFill>
          <a:blip r:embed="rId4"/>
          <a:stretch>
            <a:fillRect/>
          </a:stretch>
        </p:blipFill>
        <p:spPr>
          <a:xfrm>
            <a:off x="6604623" y="0"/>
            <a:ext cx="5587377" cy="6858000"/>
          </a:xfrm>
          <a:prstGeom prst="rect">
            <a:avLst/>
          </a:prstGeom>
        </p:spPr>
      </p:pic>
    </p:spTree>
    <p:extLst>
      <p:ext uri="{BB962C8B-B14F-4D97-AF65-F5344CB8AC3E}">
        <p14:creationId xmlns:p14="http://schemas.microsoft.com/office/powerpoint/2010/main" val="35557429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82B5-2DC2-62F1-AFA9-41BE4DA5E1EF}"/>
              </a:ext>
            </a:extLst>
          </p:cNvPr>
          <p:cNvSpPr>
            <a:spLocks noGrp="1"/>
          </p:cNvSpPr>
          <p:nvPr>
            <p:ph type="title"/>
          </p:nvPr>
        </p:nvSpPr>
        <p:spPr/>
        <p:txBody>
          <a:bodyPr/>
          <a:lstStyle/>
          <a:p>
            <a:r>
              <a:rPr lang="en-US" dirty="0"/>
              <a:t>DIFFERENT KINDS OF RESEARCH</a:t>
            </a:r>
            <a:endParaRPr lang="en-GB" dirty="0"/>
          </a:p>
        </p:txBody>
      </p:sp>
      <p:pic>
        <p:nvPicPr>
          <p:cNvPr id="4" name="Picture 4">
            <a:extLst>
              <a:ext uri="{FF2B5EF4-FFF2-40B4-BE49-F238E27FC236}">
                <a16:creationId xmlns:a16="http://schemas.microsoft.com/office/drawing/2014/main" id="{7478EF72-77A1-36E7-D184-B023F109A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682"/>
          <a:stretch>
            <a:fillRect/>
          </a:stretch>
        </p:blipFill>
        <p:spPr bwMode="auto">
          <a:xfrm>
            <a:off x="719999" y="2680337"/>
            <a:ext cx="7053601" cy="20005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4A775F8-7A0A-0755-D4CD-7116B43F0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273" y="2854928"/>
            <a:ext cx="4358582" cy="200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63281"/>
      </p:ext>
    </p:extLst>
  </p:cSld>
  <p:clrMapOvr>
    <a:masterClrMapping/>
  </p:clrMapOvr>
  <p:transition spd="med"/>
</p:sld>
</file>

<file path=ppt/theme/theme1.xml><?xml version="1.0" encoding="utf-8"?>
<a:theme xmlns:a="http://schemas.openxmlformats.org/drawingml/2006/main" name="Cover Slides">
  <a:themeElements>
    <a:clrScheme name="Cover Slides">
      <a:dk1>
        <a:srgbClr val="1C1C1E"/>
      </a:dk1>
      <a:lt1>
        <a:srgbClr val="1C1C1E"/>
      </a:lt1>
      <a:dk2>
        <a:srgbClr val="A7A7A7"/>
      </a:dk2>
      <a:lt2>
        <a:srgbClr val="535353"/>
      </a:lt2>
      <a:accent1>
        <a:srgbClr val="F89000"/>
      </a:accent1>
      <a:accent2>
        <a:srgbClr val="668DD1"/>
      </a:accent2>
      <a:accent3>
        <a:srgbClr val="FC6431"/>
      </a:accent3>
      <a:accent4>
        <a:srgbClr val="F083CF"/>
      </a:accent4>
      <a:accent5>
        <a:srgbClr val="00D3E6"/>
      </a:accent5>
      <a:accent6>
        <a:srgbClr val="007169"/>
      </a:accent6>
      <a:hlink>
        <a:srgbClr val="0000FF"/>
      </a:hlink>
      <a:folHlink>
        <a:srgbClr val="FF00FF"/>
      </a:folHlink>
    </a:clrScheme>
    <a:fontScheme name="Cover Slides">
      <a:majorFont>
        <a:latin typeface="Calibri"/>
        <a:ea typeface="Calibri"/>
        <a:cs typeface="Calibri"/>
      </a:majorFont>
      <a:minorFont>
        <a:latin typeface="Helvetica"/>
        <a:ea typeface="Helvetica"/>
        <a:cs typeface="Helvetica"/>
      </a:minorFont>
    </a:fontScheme>
    <a:fmtScheme name="Cov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ver Slides">
  <a:themeElements>
    <a:clrScheme name="Cover Slides">
      <a:dk1>
        <a:srgbClr val="000000"/>
      </a:dk1>
      <a:lt1>
        <a:srgbClr val="FFFFFF"/>
      </a:lt1>
      <a:dk2>
        <a:srgbClr val="A7A7A7"/>
      </a:dk2>
      <a:lt2>
        <a:srgbClr val="535353"/>
      </a:lt2>
      <a:accent1>
        <a:srgbClr val="F89000"/>
      </a:accent1>
      <a:accent2>
        <a:srgbClr val="668DD1"/>
      </a:accent2>
      <a:accent3>
        <a:srgbClr val="FC6431"/>
      </a:accent3>
      <a:accent4>
        <a:srgbClr val="F083CF"/>
      </a:accent4>
      <a:accent5>
        <a:srgbClr val="00D3E6"/>
      </a:accent5>
      <a:accent6>
        <a:srgbClr val="007169"/>
      </a:accent6>
      <a:hlink>
        <a:srgbClr val="0000FF"/>
      </a:hlink>
      <a:folHlink>
        <a:srgbClr val="FF00FF"/>
      </a:folHlink>
    </a:clrScheme>
    <a:fontScheme name="Cover Slides">
      <a:majorFont>
        <a:latin typeface="Calibri"/>
        <a:ea typeface="Calibri"/>
        <a:cs typeface="Calibri"/>
      </a:majorFont>
      <a:minorFont>
        <a:latin typeface="Helvetica"/>
        <a:ea typeface="Helvetica"/>
        <a:cs typeface="Helvetica"/>
      </a:minorFont>
    </a:fontScheme>
    <a:fmtScheme name="Cov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C1C1E"/>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85df86-5d8d-49d8-b2d7-18d32c87efc2" xsi:nil="true"/>
    <lcf76f155ced4ddcb4097134ff3c332f xmlns="b52c6815-99d0-4f74-b0e7-2fc65b66cebf">
      <Terms xmlns="http://schemas.microsoft.com/office/infopath/2007/PartnerControls"/>
    </lcf76f155ced4ddcb4097134ff3c332f>
    <Note xmlns="b52c6815-99d0-4f74-b0e7-2fc65b66cebf" xsi:nil="true"/>
    <Lastreviewdate xmlns="b52c6815-99d0-4f74-b0e7-2fc65b66ce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0385AC8E45C348B3E3A79844D31C61" ma:contentTypeVersion="16" ma:contentTypeDescription="Create a new document." ma:contentTypeScope="" ma:versionID="0c86ff9bc1690319abec5a2ee4fe57e0">
  <xsd:schema xmlns:xsd="http://www.w3.org/2001/XMLSchema" xmlns:xs="http://www.w3.org/2001/XMLSchema" xmlns:p="http://schemas.microsoft.com/office/2006/metadata/properties" xmlns:ns2="b52c6815-99d0-4f74-b0e7-2fc65b66cebf" xmlns:ns3="8085df86-5d8d-49d8-b2d7-18d32c87efc2" targetNamespace="http://schemas.microsoft.com/office/2006/metadata/properties" ma:root="true" ma:fieldsID="8d8606aa8caed10ca12cf5ad2b85cc68" ns2:_="" ns3:_="">
    <xsd:import namespace="b52c6815-99d0-4f74-b0e7-2fc65b66cebf"/>
    <xsd:import namespace="8085df86-5d8d-49d8-b2d7-18d32c87ef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Note" minOccurs="0"/>
                <xsd:element ref="ns2:Last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c6815-99d0-4f74-b0e7-2fc65b66ce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50282cd-7c0e-4d83-9a23-684f2e34708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 ma:index="22" nillable="true" ma:displayName="Note" ma:format="Dropdown" ma:internalName="Note">
      <xsd:simpleType>
        <xsd:restriction base="dms:Note">
          <xsd:maxLength value="255"/>
        </xsd:restriction>
      </xsd:simpleType>
    </xsd:element>
    <xsd:element name="Lastreviewdate" ma:index="23" nillable="true" ma:displayName="Last review date" ma:format="DateOnly" ma:internalName="Last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085df86-5d8d-49d8-b2d7-18d32c87ef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a0222d7-1433-45fe-a679-cea5d5a55ab9}" ma:internalName="TaxCatchAll" ma:showField="CatchAllData" ma:web="8085df86-5d8d-49d8-b2d7-18d32c87e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F237AE-12EA-4EAC-B1B0-6B1885DC799A}">
  <ds:schemaRefs>
    <ds:schemaRef ds:uri="http://schemas.openxmlformats.org/package/2006/metadata/core-properties"/>
    <ds:schemaRef ds:uri="http://schemas.microsoft.com/office/infopath/2007/PartnerControls"/>
    <ds:schemaRef ds:uri="http://schemas.microsoft.com/office/2006/documentManagement/types"/>
    <ds:schemaRef ds:uri="b52c6815-99d0-4f74-b0e7-2fc65b66cebf"/>
    <ds:schemaRef ds:uri="http://schemas.microsoft.com/office/2006/metadata/properties"/>
    <ds:schemaRef ds:uri="http://purl.org/dc/elements/1.1/"/>
    <ds:schemaRef ds:uri="http://purl.org/dc/terms/"/>
    <ds:schemaRef ds:uri="8085df86-5d8d-49d8-b2d7-18d32c87efc2"/>
    <ds:schemaRef ds:uri="http://www.w3.org/XML/1998/namespace"/>
    <ds:schemaRef ds:uri="http://purl.org/dc/dcmitype/"/>
  </ds:schemaRefs>
</ds:datastoreItem>
</file>

<file path=customXml/itemProps2.xml><?xml version="1.0" encoding="utf-8"?>
<ds:datastoreItem xmlns:ds="http://schemas.openxmlformats.org/officeDocument/2006/customXml" ds:itemID="{2DB2F29C-0168-4B0D-A82F-480E01E61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2c6815-99d0-4f74-b0e7-2fc65b66cebf"/>
    <ds:schemaRef ds:uri="8085df86-5d8d-49d8-b2d7-18d32c87e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0BD0E2-06EF-453B-B36C-79760244A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4431</Words>
  <Application>Microsoft Office PowerPoint</Application>
  <PresentationFormat>Widescreen</PresentationFormat>
  <Paragraphs>295</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Calibri Light</vt:lpstr>
      <vt:lpstr>Georgia</vt:lpstr>
      <vt:lpstr>Cover Slides</vt:lpstr>
      <vt:lpstr>THE VALUE AND PURPOSE OF DIFFERENT RESEARCH DESIGNS FOR UNDERSTANDING WHAT WORKS </vt:lpstr>
      <vt:lpstr>PLAN FOR TODAY</vt:lpstr>
      <vt:lpstr>WARM UP </vt:lpstr>
      <vt:lpstr>WHAT IS ‘WHAT WORKS’? </vt:lpstr>
      <vt:lpstr>WHAT IS ‘WHAT WORKS’? </vt:lpstr>
      <vt:lpstr>WHAT IS ‘WHAT WORKS’? </vt:lpstr>
      <vt:lpstr>WHAT IS ‘WHAT WORKS’? </vt:lpstr>
      <vt:lpstr>WHAT IS WHAT WORKS?</vt:lpstr>
      <vt:lpstr>DIFFERENT KINDS OF RESEARCH</vt:lpstr>
      <vt:lpstr>DIFFERENT KINDS OF RESEARCH </vt:lpstr>
      <vt:lpstr>DIFFERENT KINDS OF RESEARCH</vt:lpstr>
      <vt:lpstr>DIFFERENT KINDS OF RESEARCH</vt:lpstr>
      <vt:lpstr>DIFFERENT KINDS OF RESEARCH </vt:lpstr>
      <vt:lpstr>DIFFERENT KINDS OF RESEARCH </vt:lpstr>
      <vt:lpstr>DIFFERENT KINDS OF RESEARCH </vt:lpstr>
      <vt:lpstr>DIFFERENT KINDS OF RESEARCH</vt:lpstr>
      <vt:lpstr>DIFFERENT KINDS OF RESEARCH </vt:lpstr>
      <vt:lpstr>DIFFERENT KINDS OF RESEARCH </vt:lpstr>
      <vt:lpstr>DIFFERENT KINDS OF RESEARCH  </vt:lpstr>
      <vt:lpstr>Q &amp; A CHECK IN </vt:lpstr>
      <vt:lpstr>PUTTING IT ALL TOGETHER</vt:lpstr>
      <vt:lpstr>PUTTING IT ALL TOGETHER</vt:lpstr>
      <vt:lpstr>PUTTING IT ALL TOGETHER: EVIDENCE HEIRARCHIES</vt:lpstr>
      <vt:lpstr>PUTTING IT ALL TOGETHER: EVIDENCE STANDARDS AND RATINGS</vt:lpstr>
      <vt:lpstr>PUTTING IT ALL TOGETHER: EXAMPLE -  INCREDIBLE YEARS SCHOOL AGE BASIC </vt:lpstr>
      <vt:lpstr>PUTTING IT ALL TOGETHER: EXAMPLE -  INCREDIBLE YEARS SCHOOL AGE BASIC </vt:lpstr>
      <vt:lpstr>PUTTING IT ALL TOGETHER: EXAMPLE -  INCREDIBLE YEARS SCHOOL AGE BASIC </vt:lpstr>
      <vt:lpstr>PUTTING IT ALL TOGETHER: EXAMPLE -  INCREDIBLE YEARS SCHOOL AGE BASIC </vt:lpstr>
      <vt:lpstr>PUTTING IT ALL TOGETHER: EXAMPLE -  INCREDIBLE YEARS SCHOOL AGE BASIC </vt:lpstr>
      <vt:lpstr>USING WHAT WORKS EVIDENCE </vt:lpstr>
      <vt:lpstr>QUESTIONS TO THINK ABOUT </vt:lpstr>
      <vt:lpstr>Q &amp; A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Elspeth Wilson</cp:lastModifiedBy>
  <cp:revision>1</cp:revision>
  <dcterms:modified xsi:type="dcterms:W3CDTF">2025-07-10T17:12:10Z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0x0101006E0385AC8E45C348B3E3A79844D31C61</vt:lpwstr>
  </property>
  <property fmtid="{D5CDD505-2E9C-101B-9397-08002B2CF9AE}" pid="3" name="MediaServiceImageTags">
    <vt:lpwstr/>
  </property>
</Properties>
</file>